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3" r:id="rId3"/>
    <p:sldId id="267" r:id="rId4"/>
    <p:sldId id="269" r:id="rId5"/>
    <p:sldId id="316" r:id="rId6"/>
    <p:sldId id="264" r:id="rId7"/>
    <p:sldId id="311" r:id="rId8"/>
    <p:sldId id="288" r:id="rId9"/>
    <p:sldId id="287" r:id="rId10"/>
    <p:sldId id="308" r:id="rId11"/>
    <p:sldId id="305" r:id="rId12"/>
    <p:sldId id="256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22755-8CC7-4D07-A5E8-BB09B1377641}" v="70" dt="2021-02-11T17:56:21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大典 川原" userId="aaea9f760fa79a45" providerId="LiveId" clId="{B8022755-8CC7-4D07-A5E8-BB09B1377641}"/>
    <pc:docChg chg="undo redo custSel addSld delSld modSld">
      <pc:chgData name="大典 川原" userId="aaea9f760fa79a45" providerId="LiveId" clId="{B8022755-8CC7-4D07-A5E8-BB09B1377641}" dt="2021-02-11T17:57:17.316" v="1634" actId="1037"/>
      <pc:docMkLst>
        <pc:docMk/>
      </pc:docMkLst>
      <pc:sldChg chg="add del">
        <pc:chgData name="大典 川原" userId="aaea9f760fa79a45" providerId="LiveId" clId="{B8022755-8CC7-4D07-A5E8-BB09B1377641}" dt="2021-02-11T03:32:31.498" v="1142" actId="47"/>
        <pc:sldMkLst>
          <pc:docMk/>
          <pc:sldMk cId="736332490" sldId="263"/>
        </pc:sldMkLst>
      </pc:sldChg>
      <pc:sldChg chg="addSp delSp modSp mod">
        <pc:chgData name="大典 川原" userId="aaea9f760fa79a45" providerId="LiveId" clId="{B8022755-8CC7-4D07-A5E8-BB09B1377641}" dt="2021-02-11T14:13:12.053" v="1573" actId="1076"/>
        <pc:sldMkLst>
          <pc:docMk/>
          <pc:sldMk cId="1107003875" sldId="264"/>
        </pc:sldMkLst>
        <pc:spChg chg="mod">
          <ac:chgData name="大典 川原" userId="aaea9f760fa79a45" providerId="LiveId" clId="{B8022755-8CC7-4D07-A5E8-BB09B1377641}" dt="2021-02-11T13:32:41.544" v="1290" actId="1076"/>
          <ac:spMkLst>
            <pc:docMk/>
            <pc:sldMk cId="1107003875" sldId="264"/>
            <ac:spMk id="2" creationId="{FA8C79BC-F8F6-4FF6-B123-E4933A754F35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5" creationId="{04DA9BE6-6C9D-4A7D-A47A-5A48F61D88F1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6" creationId="{C583B3D3-8057-4858-98F2-2B2F673BF663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7" creationId="{0C4CCFCA-1C55-4B45-A344-6C83FE5C5A69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8" creationId="{8C495B24-2A02-482E-8316-06C56C84DE3F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9" creationId="{C14B2E27-A3D6-4570-9E6D-1D2B1B9DBCC7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0" creationId="{76A56314-0E85-4BBF-A1CC-2C683A839DF3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1" creationId="{ED3961CD-CDD7-4B8D-BB47-A0EE3398DC9F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2" creationId="{A1FEC999-277C-4016-A02A-DE8189E0B2E0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4" creationId="{670E3ADC-4967-4927-B662-43F302D2D4E8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5" creationId="{ED8AA350-5781-444F-A74C-5A480AEEC19D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6" creationId="{C0B06090-DD61-4B2D-B3C4-36CA1EEC4A7F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7" creationId="{2346969F-291F-49EC-9768-07C8E5330865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8" creationId="{046586FD-04CB-46F5-82FE-BCD898A6D138}"/>
          </ac:spMkLst>
        </pc:spChg>
        <pc:spChg chg="mod">
          <ac:chgData name="大典 川原" userId="aaea9f760fa79a45" providerId="LiveId" clId="{B8022755-8CC7-4D07-A5E8-BB09B1377641}" dt="2021-02-11T13:36:34.654" v="1317" actId="1076"/>
          <ac:spMkLst>
            <pc:docMk/>
            <pc:sldMk cId="1107003875" sldId="264"/>
            <ac:spMk id="19" creationId="{CDC802DA-F5DB-4570-9952-202235E25C66}"/>
          </ac:spMkLst>
        </pc:spChg>
        <pc:spChg chg="add mod">
          <ac:chgData name="大典 川原" userId="aaea9f760fa79a45" providerId="LiveId" clId="{B8022755-8CC7-4D07-A5E8-BB09B1377641}" dt="2021-02-11T13:28:19.090" v="1265" actId="1076"/>
          <ac:spMkLst>
            <pc:docMk/>
            <pc:sldMk cId="1107003875" sldId="264"/>
            <ac:spMk id="51" creationId="{2B4972F2-97D2-42C2-A13C-A7E793B24CEC}"/>
          </ac:spMkLst>
        </pc:spChg>
        <pc:spChg chg="add mod">
          <ac:chgData name="大典 川原" userId="aaea9f760fa79a45" providerId="LiveId" clId="{B8022755-8CC7-4D07-A5E8-BB09B1377641}" dt="2021-02-11T13:28:19.090" v="1265" actId="1076"/>
          <ac:spMkLst>
            <pc:docMk/>
            <pc:sldMk cId="1107003875" sldId="264"/>
            <ac:spMk id="53" creationId="{A640A8C5-5205-4E15-B5C0-883A7817A322}"/>
          </ac:spMkLst>
        </pc:spChg>
        <pc:spChg chg="add mod">
          <ac:chgData name="大典 川原" userId="aaea9f760fa79a45" providerId="LiveId" clId="{B8022755-8CC7-4D07-A5E8-BB09B1377641}" dt="2021-02-11T13:48:14.207" v="1321" actId="1076"/>
          <ac:spMkLst>
            <pc:docMk/>
            <pc:sldMk cId="1107003875" sldId="264"/>
            <ac:spMk id="54" creationId="{C8388376-7B07-4754-9353-7D562E1B6CF7}"/>
          </ac:spMkLst>
        </pc:spChg>
        <pc:spChg chg="mod">
          <ac:chgData name="大典 川原" userId="aaea9f760fa79a45" providerId="LiveId" clId="{B8022755-8CC7-4D07-A5E8-BB09B1377641}" dt="2021-02-11T13:28:19.090" v="1265" actId="1076"/>
          <ac:spMkLst>
            <pc:docMk/>
            <pc:sldMk cId="1107003875" sldId="264"/>
            <ac:spMk id="57" creationId="{09564048-D7B0-4F48-A191-1B7BADB6AEB5}"/>
          </ac:spMkLst>
        </pc:spChg>
        <pc:spChg chg="mod">
          <ac:chgData name="大典 川原" userId="aaea9f760fa79a45" providerId="LiveId" clId="{B8022755-8CC7-4D07-A5E8-BB09B1377641}" dt="2021-02-11T13:28:19.090" v="1265" actId="1076"/>
          <ac:spMkLst>
            <pc:docMk/>
            <pc:sldMk cId="1107003875" sldId="264"/>
            <ac:spMk id="59" creationId="{8485C9A5-4817-4E06-8CDA-4064AB48EB95}"/>
          </ac:spMkLst>
        </pc:spChg>
        <pc:spChg chg="mod">
          <ac:chgData name="大典 川原" userId="aaea9f760fa79a45" providerId="LiveId" clId="{B8022755-8CC7-4D07-A5E8-BB09B1377641}" dt="2021-02-11T13:28:19.090" v="1265" actId="1076"/>
          <ac:spMkLst>
            <pc:docMk/>
            <pc:sldMk cId="1107003875" sldId="264"/>
            <ac:spMk id="60" creationId="{D43C0E01-A92C-4C75-B45D-D6169EA95AE4}"/>
          </ac:spMkLst>
        </pc:spChg>
        <pc:spChg chg="mod">
          <ac:chgData name="大典 川原" userId="aaea9f760fa79a45" providerId="LiveId" clId="{B8022755-8CC7-4D07-A5E8-BB09B1377641}" dt="2021-02-11T13:28:22.956" v="1266" actId="404"/>
          <ac:spMkLst>
            <pc:docMk/>
            <pc:sldMk cId="1107003875" sldId="264"/>
            <ac:spMk id="103" creationId="{F24A831B-1007-4113-BE69-5692FA0DBED3}"/>
          </ac:spMkLst>
        </pc:spChg>
        <pc:spChg chg="mod">
          <ac:chgData name="大典 川原" userId="aaea9f760fa79a45" providerId="LiveId" clId="{B8022755-8CC7-4D07-A5E8-BB09B1377641}" dt="2021-02-11T13:28:35.656" v="1267" actId="1076"/>
          <ac:spMkLst>
            <pc:docMk/>
            <pc:sldMk cId="1107003875" sldId="264"/>
            <ac:spMk id="105" creationId="{14B34E9E-A969-4C32-A8CD-C5D80C907072}"/>
          </ac:spMkLst>
        </pc:spChg>
        <pc:picChg chg="add mod">
          <ac:chgData name="大典 川原" userId="aaea9f760fa79a45" providerId="LiveId" clId="{B8022755-8CC7-4D07-A5E8-BB09B1377641}" dt="2021-02-11T13:36:39.459" v="1318" actId="1076"/>
          <ac:picMkLst>
            <pc:docMk/>
            <pc:sldMk cId="1107003875" sldId="264"/>
            <ac:picMk id="3" creationId="{6AF946BB-8461-45D8-BCA3-BC574EA32A59}"/>
          </ac:picMkLst>
        </pc:picChg>
        <pc:picChg chg="add del mod">
          <ac:chgData name="大典 川原" userId="aaea9f760fa79a45" providerId="LiveId" clId="{B8022755-8CC7-4D07-A5E8-BB09B1377641}" dt="2021-02-11T13:29:44.397" v="1271" actId="478"/>
          <ac:picMkLst>
            <pc:docMk/>
            <pc:sldMk cId="1107003875" sldId="264"/>
            <ac:picMk id="50" creationId="{AFDBC60E-8C1D-4A2D-93FE-F1F07263D1F7}"/>
          </ac:picMkLst>
        </pc:picChg>
        <pc:picChg chg="add mod">
          <ac:chgData name="大典 川原" userId="aaea9f760fa79a45" providerId="LiveId" clId="{B8022755-8CC7-4D07-A5E8-BB09B1377641}" dt="2021-02-11T14:13:12.053" v="1573" actId="1076"/>
          <ac:picMkLst>
            <pc:docMk/>
            <pc:sldMk cId="1107003875" sldId="264"/>
            <ac:picMk id="115" creationId="{CA4D9746-1BEB-4209-8B4A-6AD0B67B7459}"/>
          </ac:picMkLst>
        </pc:pic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21" creationId="{727E8B5C-7144-455A-B531-D65AABBCB787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22" creationId="{A513D0FA-6E18-4DD8-9D7C-E24A367B00D6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25" creationId="{0287A595-4954-4282-9BE6-5B5D415D7586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28" creationId="{E2E3D8DF-72FB-499C-B05B-BBF212AB31DD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31" creationId="{B08C4A56-26A9-4285-8B67-F2692B2BA9D5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34" creationId="{016D019D-CE53-46FD-A6FF-28D015F536B0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37" creationId="{D1D7B828-AFB6-4D4C-A18A-36A72C00D923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40" creationId="{917B79C7-93D2-4B85-AC30-03DE66A12BA4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43" creationId="{953BD7AC-792F-4097-8D3B-24658A52F8D7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46" creationId="{601E68CB-645E-4413-AF3B-FE081F4630BE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49" creationId="{DA1E5DB8-0B8F-4AB4-AEA1-ED231F571669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52" creationId="{19EF163F-2822-49AB-8D7A-E27C60D40509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55" creationId="{C32D7D4F-0418-473F-9751-73C3B3E477D4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58" creationId="{E2E298E1-FA2F-4CEF-B874-50C530B19948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61" creationId="{61F4B356-2EBA-45F1-9D79-EC755D43E7A4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64" creationId="{62C5902E-2D40-45B6-B66E-153C6CF567A2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67" creationId="{F83B40A4-DF06-4958-B70F-F9C5219A6191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70" creationId="{13833141-6CCE-4FBD-8E7B-1F57E58EAC38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73" creationId="{9827A62D-9BB0-454A-AE26-20AB214B364C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76" creationId="{D7F4B2C3-4B63-4CF4-A35A-7268ABCAE517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79" creationId="{30C755C4-2659-475A-9943-9096919AD8C1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82" creationId="{0D1BD975-4571-496F-94FE-44ACFD43715A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85" creationId="{C04A0F56-7C17-46EC-B5C6-F3CA0F6B884F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88" creationId="{B49E15D5-528F-4CC5-A766-6413E227F27E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91" creationId="{442904D4-69D2-443D-BC88-6D195E03BBA0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94" creationId="{63B7FD2D-8122-41CB-BFEC-54A846197C51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97" creationId="{0FEF4844-B72B-43FE-8F9D-6E5E1ABD0B03}"/>
          </ac:cxnSpMkLst>
        </pc:cxnChg>
        <pc:cxnChg chg="mod">
          <ac:chgData name="大典 川原" userId="aaea9f760fa79a45" providerId="LiveId" clId="{B8022755-8CC7-4D07-A5E8-BB09B1377641}" dt="2021-02-11T13:36:34.654" v="1317" actId="1076"/>
          <ac:cxnSpMkLst>
            <pc:docMk/>
            <pc:sldMk cId="1107003875" sldId="264"/>
            <ac:cxnSpMk id="100" creationId="{6CE1377D-582B-4854-AEA6-2688656982EC}"/>
          </ac:cxnSpMkLst>
        </pc:cxnChg>
      </pc:sldChg>
      <pc:sldChg chg="addSp delSp modSp mod addAnim delAnim modAnim">
        <pc:chgData name="大典 川原" userId="aaea9f760fa79a45" providerId="LiveId" clId="{B8022755-8CC7-4D07-A5E8-BB09B1377641}" dt="2021-02-11T17:57:17.316" v="1634" actId="1037"/>
        <pc:sldMkLst>
          <pc:docMk/>
          <pc:sldMk cId="824939841" sldId="265"/>
        </pc:sldMkLst>
        <pc:spChg chg="mod">
          <ac:chgData name="大典 川原" userId="aaea9f760fa79a45" providerId="LiveId" clId="{B8022755-8CC7-4D07-A5E8-BB09B1377641}" dt="2021-02-11T13:08:29.043" v="1151" actId="1076"/>
          <ac:spMkLst>
            <pc:docMk/>
            <pc:sldMk cId="824939841" sldId="265"/>
            <ac:spMk id="8" creationId="{784CE408-7C89-481E-85F0-7368C33933E8}"/>
          </ac:spMkLst>
        </pc:spChg>
        <pc:spChg chg="mod">
          <ac:chgData name="大典 川原" userId="aaea9f760fa79a45" providerId="LiveId" clId="{B8022755-8CC7-4D07-A5E8-BB09B1377641}" dt="2021-02-11T13:08:29.043" v="1151" actId="1076"/>
          <ac:spMkLst>
            <pc:docMk/>
            <pc:sldMk cId="824939841" sldId="265"/>
            <ac:spMk id="15" creationId="{2A7BF158-03A0-4359-929E-F8A6A56C153B}"/>
          </ac:spMkLst>
        </pc:spChg>
        <pc:picChg chg="add del mod ord">
          <ac:chgData name="大典 川原" userId="aaea9f760fa79a45" providerId="LiveId" clId="{B8022755-8CC7-4D07-A5E8-BB09B1377641}" dt="2021-02-11T17:57:17.316" v="1634" actId="1037"/>
          <ac:picMkLst>
            <pc:docMk/>
            <pc:sldMk cId="824939841" sldId="265"/>
            <ac:picMk id="3" creationId="{ADF2AAF2-D35D-4F6A-9B8C-27EC4D2AAD2B}"/>
          </ac:picMkLst>
        </pc:picChg>
        <pc:picChg chg="add del mod">
          <ac:chgData name="大典 川原" userId="aaea9f760fa79a45" providerId="LiveId" clId="{B8022755-8CC7-4D07-A5E8-BB09B1377641}" dt="2021-02-11T17:51:14.706" v="1600" actId="478"/>
          <ac:picMkLst>
            <pc:docMk/>
            <pc:sldMk cId="824939841" sldId="265"/>
            <ac:picMk id="9" creationId="{7C03AF54-1411-422D-96D1-025F11B83F99}"/>
          </ac:picMkLst>
        </pc:picChg>
        <pc:picChg chg="add mod">
          <ac:chgData name="大典 川原" userId="aaea9f760fa79a45" providerId="LiveId" clId="{B8022755-8CC7-4D07-A5E8-BB09B1377641}" dt="2021-02-11T17:57:13.697" v="1629" actId="1037"/>
          <ac:picMkLst>
            <pc:docMk/>
            <pc:sldMk cId="824939841" sldId="265"/>
            <ac:picMk id="11" creationId="{A17950A7-1833-4207-9795-3A7FBDB71563}"/>
          </ac:picMkLst>
        </pc:picChg>
      </pc:sldChg>
      <pc:sldChg chg="addSp delSp modSp add del mod">
        <pc:chgData name="大典 川原" userId="aaea9f760fa79a45" providerId="LiveId" clId="{B8022755-8CC7-4D07-A5E8-BB09B1377641}" dt="2021-02-11T13:15:42.264" v="1235" actId="20577"/>
        <pc:sldMkLst>
          <pc:docMk/>
          <pc:sldMk cId="413582605" sldId="269"/>
        </pc:sldMkLst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3" creationId="{1C98B8EE-D506-4CBC-AA19-C50F3D262C09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4" creationId="{C7291BC3-DFC7-4249-B6E9-703E4F21C38E}"/>
          </ac:spMkLst>
        </pc:spChg>
        <pc:spChg chg="add del mod">
          <ac:chgData name="大典 川原" userId="aaea9f760fa79a45" providerId="LiveId" clId="{B8022755-8CC7-4D07-A5E8-BB09B1377641}" dt="2021-02-11T01:14:28.807" v="722" actId="478"/>
          <ac:spMkLst>
            <pc:docMk/>
            <pc:sldMk cId="413582605" sldId="269"/>
            <ac:spMk id="5" creationId="{EB439845-0DBB-49D7-AB85-7C14D7DB5BBE}"/>
          </ac:spMkLst>
        </pc:spChg>
        <pc:spChg chg="del mod">
          <ac:chgData name="大典 川原" userId="aaea9f760fa79a45" providerId="LiveId" clId="{B8022755-8CC7-4D07-A5E8-BB09B1377641}" dt="2021-02-11T01:47:52.837" v="1002" actId="478"/>
          <ac:spMkLst>
            <pc:docMk/>
            <pc:sldMk cId="413582605" sldId="269"/>
            <ac:spMk id="6" creationId="{55DCAB08-17BA-4D97-A6ED-E9AC1ADB15ED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7" creationId="{5EEEFE6F-82BF-4B33-B807-0689B0666A78}"/>
          </ac:spMkLst>
        </pc:spChg>
        <pc:spChg chg="del">
          <ac:chgData name="大典 川原" userId="aaea9f760fa79a45" providerId="LiveId" clId="{B8022755-8CC7-4D07-A5E8-BB09B1377641}" dt="2021-02-11T01:47:52.837" v="1002" actId="478"/>
          <ac:spMkLst>
            <pc:docMk/>
            <pc:sldMk cId="413582605" sldId="269"/>
            <ac:spMk id="11" creationId="{0C342528-DE42-41F0-83BB-51ACFD77FF08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12" creationId="{6642DD00-B9BB-4482-AE5A-AB25F77BA297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14" creationId="{E6F37EB6-3138-4848-BF6E-BBA6124F36E7}"/>
          </ac:spMkLst>
        </pc:spChg>
        <pc:spChg chg="del mod">
          <ac:chgData name="大典 川原" userId="aaea9f760fa79a45" providerId="LiveId" clId="{B8022755-8CC7-4D07-A5E8-BB09B1377641}" dt="2021-02-10T23:22:21.652" v="480"/>
          <ac:spMkLst>
            <pc:docMk/>
            <pc:sldMk cId="413582605" sldId="269"/>
            <ac:spMk id="15" creationId="{9397C765-5BD8-4010-A133-4A3D46A9EE7F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16" creationId="{A517BED8-CACA-4EEE-B895-1D61C68A1A9F}"/>
          </ac:spMkLst>
        </pc:spChg>
        <pc:spChg chg="mod">
          <ac:chgData name="大典 川原" userId="aaea9f760fa79a45" providerId="LiveId" clId="{B8022755-8CC7-4D07-A5E8-BB09B1377641}" dt="2021-02-11T13:15:42.264" v="1235" actId="20577"/>
          <ac:spMkLst>
            <pc:docMk/>
            <pc:sldMk cId="413582605" sldId="269"/>
            <ac:spMk id="17" creationId="{A8369A00-B1DF-4089-93D2-A8A1E44C26E9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18" creationId="{23950178-D4FC-4B67-8892-E0132F027BAD}"/>
          </ac:spMkLst>
        </pc:spChg>
        <pc:spChg chg="add del mod">
          <ac:chgData name="大典 川原" userId="aaea9f760fa79a45" providerId="LiveId" clId="{B8022755-8CC7-4D07-A5E8-BB09B1377641}" dt="2021-02-11T02:25:46.429" v="1050" actId="478"/>
          <ac:spMkLst>
            <pc:docMk/>
            <pc:sldMk cId="413582605" sldId="269"/>
            <ac:spMk id="19" creationId="{E01A8C3D-6316-494B-92EC-1F2C400D2705}"/>
          </ac:spMkLst>
        </pc:spChg>
        <pc:spChg chg="del mod">
          <ac:chgData name="大典 川原" userId="aaea9f760fa79a45" providerId="LiveId" clId="{B8022755-8CC7-4D07-A5E8-BB09B1377641}" dt="2021-02-11T01:47:52.837" v="1002" actId="478"/>
          <ac:spMkLst>
            <pc:docMk/>
            <pc:sldMk cId="413582605" sldId="269"/>
            <ac:spMk id="22" creationId="{D81CC418-E55E-4EF2-9A16-F4BAD65CFCA0}"/>
          </ac:spMkLst>
        </pc:spChg>
      </pc:sldChg>
      <pc:sldChg chg="modSp mod">
        <pc:chgData name="大典 川原" userId="aaea9f760fa79a45" providerId="LiveId" clId="{B8022755-8CC7-4D07-A5E8-BB09B1377641}" dt="2021-02-11T13:18:01.642" v="1236" actId="20577"/>
        <pc:sldMkLst>
          <pc:docMk/>
          <pc:sldMk cId="3836649996" sldId="273"/>
        </pc:sldMkLst>
        <pc:spChg chg="mod">
          <ac:chgData name="大典 川原" userId="aaea9f760fa79a45" providerId="LiveId" clId="{B8022755-8CC7-4D07-A5E8-BB09B1377641}" dt="2021-02-11T01:26:55.386" v="860" actId="1076"/>
          <ac:spMkLst>
            <pc:docMk/>
            <pc:sldMk cId="3836649996" sldId="273"/>
            <ac:spMk id="6" creationId="{5D3247C4-64DE-4717-B6D6-DF0940292EA5}"/>
          </ac:spMkLst>
        </pc:spChg>
        <pc:spChg chg="mod">
          <ac:chgData name="大典 川原" userId="aaea9f760fa79a45" providerId="LiveId" clId="{B8022755-8CC7-4D07-A5E8-BB09B1377641}" dt="2021-02-11T13:18:01.642" v="1236" actId="20577"/>
          <ac:spMkLst>
            <pc:docMk/>
            <pc:sldMk cId="3836649996" sldId="273"/>
            <ac:spMk id="12" creationId="{A7E226FD-8DA4-4A19-B688-4DC853AAC2C4}"/>
          </ac:spMkLst>
        </pc:spChg>
      </pc:sldChg>
      <pc:sldChg chg="add del">
        <pc:chgData name="大典 川原" userId="aaea9f760fa79a45" providerId="LiveId" clId="{B8022755-8CC7-4D07-A5E8-BB09B1377641}" dt="2021-02-11T03:32:26.580" v="1141" actId="47"/>
        <pc:sldMkLst>
          <pc:docMk/>
          <pc:sldMk cId="3055448784" sldId="284"/>
        </pc:sldMkLst>
      </pc:sldChg>
      <pc:sldChg chg="modSp mod">
        <pc:chgData name="大典 川原" userId="aaea9f760fa79a45" providerId="LiveId" clId="{B8022755-8CC7-4D07-A5E8-BB09B1377641}" dt="2021-02-11T13:49:49.147" v="1327" actId="1076"/>
        <pc:sldMkLst>
          <pc:docMk/>
          <pc:sldMk cId="3054366596" sldId="287"/>
        </pc:sldMkLst>
        <pc:spChg chg="mod">
          <ac:chgData name="大典 川原" userId="aaea9f760fa79a45" providerId="LiveId" clId="{B8022755-8CC7-4D07-A5E8-BB09B1377641}" dt="2021-02-11T01:55:03.678" v="1035" actId="1076"/>
          <ac:spMkLst>
            <pc:docMk/>
            <pc:sldMk cId="3054366596" sldId="287"/>
            <ac:spMk id="2" creationId="{5CF5F10D-EE5A-458C-AF7D-87BF7C5F392E}"/>
          </ac:spMkLst>
        </pc:spChg>
        <pc:spChg chg="mod">
          <ac:chgData name="大典 川原" userId="aaea9f760fa79a45" providerId="LiveId" clId="{B8022755-8CC7-4D07-A5E8-BB09B1377641}" dt="2021-02-11T13:49:49.147" v="1327" actId="1076"/>
          <ac:spMkLst>
            <pc:docMk/>
            <pc:sldMk cId="3054366596" sldId="287"/>
            <ac:spMk id="3" creationId="{AA33F626-3AAA-49FA-9BBA-DCA97560E2F4}"/>
          </ac:spMkLst>
        </pc:spChg>
      </pc:sldChg>
      <pc:sldChg chg="addSp delSp modSp add del mod">
        <pc:chgData name="大典 川原" userId="aaea9f760fa79a45" providerId="LiveId" clId="{B8022755-8CC7-4D07-A5E8-BB09B1377641}" dt="2021-02-11T13:37:56.408" v="1319" actId="47"/>
        <pc:sldMkLst>
          <pc:docMk/>
          <pc:sldMk cId="3203176350" sldId="293"/>
        </pc:sldMkLst>
        <pc:spChg chg="add del mod">
          <ac:chgData name="大典 川原" userId="aaea9f760fa79a45" providerId="LiveId" clId="{B8022755-8CC7-4D07-A5E8-BB09B1377641}" dt="2021-02-11T13:05:50.895" v="1144" actId="478"/>
          <ac:spMkLst>
            <pc:docMk/>
            <pc:sldMk cId="3203176350" sldId="293"/>
            <ac:spMk id="2" creationId="{187EBE11-3C08-408C-ACBF-2A5B2166A3EA}"/>
          </ac:spMkLst>
        </pc:spChg>
        <pc:spChg chg="add del mod">
          <ac:chgData name="大典 川原" userId="aaea9f760fa79a45" providerId="LiveId" clId="{B8022755-8CC7-4D07-A5E8-BB09B1377641}" dt="2021-02-11T13:30:05.147" v="1276" actId="478"/>
          <ac:spMkLst>
            <pc:docMk/>
            <pc:sldMk cId="3203176350" sldId="293"/>
            <ac:spMk id="3" creationId="{2A3E177D-D9ED-4F28-8D9F-B478D30A8AB6}"/>
          </ac:spMkLst>
        </pc:spChg>
        <pc:spChg chg="del mod">
          <ac:chgData name="大典 川原" userId="aaea9f760fa79a45" providerId="LiveId" clId="{B8022755-8CC7-4D07-A5E8-BB09B1377641}" dt="2021-02-11T13:29:58.138" v="1274" actId="478"/>
          <ac:spMkLst>
            <pc:docMk/>
            <pc:sldMk cId="3203176350" sldId="293"/>
            <ac:spMk id="7" creationId="{660E3E3A-6093-4DEA-9A26-63166C46964D}"/>
          </ac:spMkLst>
        </pc:spChg>
        <pc:spChg chg="del">
          <ac:chgData name="大典 川原" userId="aaea9f760fa79a45" providerId="LiveId" clId="{B8022755-8CC7-4D07-A5E8-BB09B1377641}" dt="2021-02-11T13:29:54.968" v="1273" actId="478"/>
          <ac:spMkLst>
            <pc:docMk/>
            <pc:sldMk cId="3203176350" sldId="293"/>
            <ac:spMk id="8" creationId="{508CBE81-DACC-4A95-BA02-DBD52447DB5C}"/>
          </ac:spMkLst>
        </pc:spChg>
        <pc:spChg chg="del">
          <ac:chgData name="大典 川原" userId="aaea9f760fa79a45" providerId="LiveId" clId="{B8022755-8CC7-4D07-A5E8-BB09B1377641}" dt="2021-02-11T13:29:54.968" v="1273" actId="478"/>
          <ac:spMkLst>
            <pc:docMk/>
            <pc:sldMk cId="3203176350" sldId="293"/>
            <ac:spMk id="9" creationId="{3E515CB8-345A-40AE-BB36-3E2643AD9DA8}"/>
          </ac:spMkLst>
        </pc:spChg>
        <pc:spChg chg="del">
          <ac:chgData name="大典 川原" userId="aaea9f760fa79a45" providerId="LiveId" clId="{B8022755-8CC7-4D07-A5E8-BB09B1377641}" dt="2021-02-11T13:29:54.968" v="1273" actId="478"/>
          <ac:spMkLst>
            <pc:docMk/>
            <pc:sldMk cId="3203176350" sldId="293"/>
            <ac:spMk id="10" creationId="{795E4F44-4B26-4D64-916B-4AA681F3FD78}"/>
          </ac:spMkLst>
        </pc:spChg>
        <pc:spChg chg="del">
          <ac:chgData name="大典 川原" userId="aaea9f760fa79a45" providerId="LiveId" clId="{B8022755-8CC7-4D07-A5E8-BB09B1377641}" dt="2021-02-11T13:29:54.968" v="1273" actId="478"/>
          <ac:spMkLst>
            <pc:docMk/>
            <pc:sldMk cId="3203176350" sldId="293"/>
            <ac:spMk id="11" creationId="{5F77B33E-7530-49FF-A658-A4381AF95F20}"/>
          </ac:spMkLst>
        </pc:spChg>
        <pc:spChg chg="del">
          <ac:chgData name="大典 川原" userId="aaea9f760fa79a45" providerId="LiveId" clId="{B8022755-8CC7-4D07-A5E8-BB09B1377641}" dt="2021-02-11T13:29:54.968" v="1273" actId="478"/>
          <ac:spMkLst>
            <pc:docMk/>
            <pc:sldMk cId="3203176350" sldId="293"/>
            <ac:spMk id="12" creationId="{EE9BB5BF-C497-4C5E-ABDE-E9CB4CCBDB0B}"/>
          </ac:spMkLst>
        </pc:spChg>
        <pc:spChg chg="add del mod">
          <ac:chgData name="大典 川原" userId="aaea9f760fa79a45" providerId="LiveId" clId="{B8022755-8CC7-4D07-A5E8-BB09B1377641}" dt="2021-02-11T13:30:02.248" v="1275" actId="478"/>
          <ac:spMkLst>
            <pc:docMk/>
            <pc:sldMk cId="3203176350" sldId="293"/>
            <ac:spMk id="14" creationId="{D18342FF-E297-4DDE-BB6B-7B7937F7FA72}"/>
          </ac:spMkLst>
        </pc:spChg>
        <pc:picChg chg="mod">
          <ac:chgData name="大典 川原" userId="aaea9f760fa79a45" providerId="LiveId" clId="{B8022755-8CC7-4D07-A5E8-BB09B1377641}" dt="2021-02-11T13:30:09.744" v="1278" actId="14100"/>
          <ac:picMkLst>
            <pc:docMk/>
            <pc:sldMk cId="3203176350" sldId="293"/>
            <ac:picMk id="13" creationId="{9D8A7B26-64D6-413F-B54A-1A5668CB006E}"/>
          </ac:picMkLst>
        </pc:picChg>
      </pc:sldChg>
      <pc:sldChg chg="addSp delSp modSp del mod delAnim">
        <pc:chgData name="大典 川原" userId="aaea9f760fa79a45" providerId="LiveId" clId="{B8022755-8CC7-4D07-A5E8-BB09B1377641}" dt="2021-02-10T19:43:54.282" v="40" actId="47"/>
        <pc:sldMkLst>
          <pc:docMk/>
          <pc:sldMk cId="465620338" sldId="307"/>
        </pc:sldMkLst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2" creationId="{505D0643-B988-4381-80BB-1F01997CD5B0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3" creationId="{057B30F6-8885-4205-B711-A9B95C7C2682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4" creationId="{09C313A4-9F33-4043-94CC-FDEB19DFFB5C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6" creationId="{01F736F1-8A5C-41DC-B6D5-44346B9B3666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7" creationId="{915788B5-7AC0-4CD7-88D9-7AC6A32A90E8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8" creationId="{7FEB977E-4089-473A-A307-A6BC84026D91}"/>
          </ac:spMkLst>
        </pc:spChg>
        <pc:spChg chg="add del mod">
          <ac:chgData name="大典 川原" userId="aaea9f760fa79a45" providerId="LiveId" clId="{B8022755-8CC7-4D07-A5E8-BB09B1377641}" dt="2021-02-10T19:41:57.912" v="22" actId="478"/>
          <ac:spMkLst>
            <pc:docMk/>
            <pc:sldMk cId="465620338" sldId="307"/>
            <ac:spMk id="9" creationId="{6E3C8880-024C-4D97-AD2F-44AF1A081138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13" creationId="{F98591CE-FC87-48F2-BED4-55EC568AAA01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14" creationId="{5080A012-60C3-44DC-AE94-0B89569BEADE}"/>
          </ac:spMkLst>
        </pc:spChg>
        <pc:spChg chg="del">
          <ac:chgData name="大典 川原" userId="aaea9f760fa79a45" providerId="LiveId" clId="{B8022755-8CC7-4D07-A5E8-BB09B1377641}" dt="2021-02-10T19:39:52.729" v="7" actId="478"/>
          <ac:spMkLst>
            <pc:docMk/>
            <pc:sldMk cId="465620338" sldId="307"/>
            <ac:spMk id="15" creationId="{023020B2-31C8-4AF1-8675-64290F5CB18C}"/>
          </ac:spMkLst>
        </pc:spChg>
        <pc:spChg chg="add mod">
          <ac:chgData name="大典 川原" userId="aaea9f760fa79a45" providerId="LiveId" clId="{B8022755-8CC7-4D07-A5E8-BB09B1377641}" dt="2021-02-10T19:42:33.244" v="39" actId="1076"/>
          <ac:spMkLst>
            <pc:docMk/>
            <pc:sldMk cId="465620338" sldId="307"/>
            <ac:spMk id="16" creationId="{34AEA2E1-BD4B-4FA7-8CBD-292A9662B311}"/>
          </ac:spMkLst>
        </pc:spChg>
        <pc:graphicFrameChg chg="add del mod">
          <ac:chgData name="大典 川原" userId="aaea9f760fa79a45" providerId="LiveId" clId="{B8022755-8CC7-4D07-A5E8-BB09B1377641}" dt="2021-02-10T19:39:44.344" v="5"/>
          <ac:graphicFrameMkLst>
            <pc:docMk/>
            <pc:sldMk cId="465620338" sldId="307"/>
            <ac:graphicFrameMk id="5" creationId="{AB1C3A6E-7A88-4D73-8E3F-D742EC5873E0}"/>
          </ac:graphicFrameMkLst>
        </pc:graphicFrameChg>
        <pc:picChg chg="del">
          <ac:chgData name="大典 川原" userId="aaea9f760fa79a45" providerId="LiveId" clId="{B8022755-8CC7-4D07-A5E8-BB09B1377641}" dt="2021-02-10T19:39:52.729" v="7" actId="478"/>
          <ac:picMkLst>
            <pc:docMk/>
            <pc:sldMk cId="465620338" sldId="307"/>
            <ac:picMk id="10" creationId="{3088102C-F32E-44D3-9B0C-14635768F936}"/>
          </ac:picMkLst>
        </pc:picChg>
        <pc:picChg chg="del">
          <ac:chgData name="大典 川原" userId="aaea9f760fa79a45" providerId="LiveId" clId="{B8022755-8CC7-4D07-A5E8-BB09B1377641}" dt="2021-02-10T19:39:52.729" v="7" actId="478"/>
          <ac:picMkLst>
            <pc:docMk/>
            <pc:sldMk cId="465620338" sldId="307"/>
            <ac:picMk id="17" creationId="{F66061BA-AF74-4A9F-AF32-079D55374172}"/>
          </ac:picMkLst>
        </pc:picChg>
      </pc:sldChg>
      <pc:sldChg chg="addSp delSp modSp mod delAnim modAnim">
        <pc:chgData name="大典 川原" userId="aaea9f760fa79a45" providerId="LiveId" clId="{B8022755-8CC7-4D07-A5E8-BB09B1377641}" dt="2021-02-11T02:27:46.977" v="1053" actId="20577"/>
        <pc:sldMkLst>
          <pc:docMk/>
          <pc:sldMk cId="747815528" sldId="308"/>
        </pc:sldMkLst>
        <pc:spChg chg="mod">
          <ac:chgData name="大典 川原" userId="aaea9f760fa79a45" providerId="LiveId" clId="{B8022755-8CC7-4D07-A5E8-BB09B1377641}" dt="2021-02-11T02:27:46.977" v="1053" actId="20577"/>
          <ac:spMkLst>
            <pc:docMk/>
            <pc:sldMk cId="747815528" sldId="308"/>
            <ac:spMk id="13" creationId="{92975D42-754D-424F-A654-D90CE9086CF3}"/>
          </ac:spMkLst>
        </pc:spChg>
        <pc:picChg chg="add mod">
          <ac:chgData name="大典 川原" userId="aaea9f760fa79a45" providerId="LiveId" clId="{B8022755-8CC7-4D07-A5E8-BB09B1377641}" dt="2021-02-10T21:10:28.329" v="453" actId="1076"/>
          <ac:picMkLst>
            <pc:docMk/>
            <pc:sldMk cId="747815528" sldId="308"/>
            <ac:picMk id="2" creationId="{5FB98CB1-8A56-4852-87D5-4F9D025EA071}"/>
          </ac:picMkLst>
        </pc:picChg>
        <pc:picChg chg="add mod">
          <ac:chgData name="大典 川原" userId="aaea9f760fa79a45" providerId="LiveId" clId="{B8022755-8CC7-4D07-A5E8-BB09B1377641}" dt="2021-02-10T21:12:34.044" v="458" actId="1076"/>
          <ac:picMkLst>
            <pc:docMk/>
            <pc:sldMk cId="747815528" sldId="308"/>
            <ac:picMk id="3" creationId="{591C6BA5-A980-442C-8D3B-4D42FA520A1F}"/>
          </ac:picMkLst>
        </pc:picChg>
        <pc:picChg chg="add mod">
          <ac:chgData name="大典 川原" userId="aaea9f760fa79a45" providerId="LiveId" clId="{B8022755-8CC7-4D07-A5E8-BB09B1377641}" dt="2021-02-10T21:25:25.966" v="467" actId="14100"/>
          <ac:picMkLst>
            <pc:docMk/>
            <pc:sldMk cId="747815528" sldId="308"/>
            <ac:picMk id="4" creationId="{97BF45AF-C00F-4D8C-A872-32B5DCD90604}"/>
          </ac:picMkLst>
        </pc:picChg>
        <pc:picChg chg="del">
          <ac:chgData name="大典 川原" userId="aaea9f760fa79a45" providerId="LiveId" clId="{B8022755-8CC7-4D07-A5E8-BB09B1377641}" dt="2021-02-10T21:12:15.621" v="454" actId="478"/>
          <ac:picMkLst>
            <pc:docMk/>
            <pc:sldMk cId="747815528" sldId="308"/>
            <ac:picMk id="16" creationId="{CF547DF1-13A4-468D-A185-34D2AA42A7C4}"/>
          </ac:picMkLst>
        </pc:picChg>
        <pc:picChg chg="del">
          <ac:chgData name="大典 川原" userId="aaea9f760fa79a45" providerId="LiveId" clId="{B8022755-8CC7-4D07-A5E8-BB09B1377641}" dt="2021-02-10T21:10:00.963" v="448" actId="478"/>
          <ac:picMkLst>
            <pc:docMk/>
            <pc:sldMk cId="747815528" sldId="308"/>
            <ac:picMk id="19" creationId="{CE4A73F1-431C-4373-AC82-434C45C0BBCC}"/>
          </ac:picMkLst>
        </pc:picChg>
        <pc:picChg chg="del">
          <ac:chgData name="大典 川原" userId="aaea9f760fa79a45" providerId="LiveId" clId="{B8022755-8CC7-4D07-A5E8-BB09B1377641}" dt="2021-02-10T21:12:35.268" v="459" actId="478"/>
          <ac:picMkLst>
            <pc:docMk/>
            <pc:sldMk cId="747815528" sldId="308"/>
            <ac:picMk id="20" creationId="{5770542C-C2A3-442D-8A20-967144317FF2}"/>
          </ac:picMkLst>
        </pc:picChg>
      </pc:sldChg>
      <pc:sldChg chg="modSp mod">
        <pc:chgData name="大典 川原" userId="aaea9f760fa79a45" providerId="LiveId" clId="{B8022755-8CC7-4D07-A5E8-BB09B1377641}" dt="2021-02-11T13:49:13.150" v="1325" actId="1076"/>
        <pc:sldMkLst>
          <pc:docMk/>
          <pc:sldMk cId="2151003656" sldId="311"/>
        </pc:sldMkLst>
        <pc:spChg chg="mod">
          <ac:chgData name="大典 川原" userId="aaea9f760fa79a45" providerId="LiveId" clId="{B8022755-8CC7-4D07-A5E8-BB09B1377641}" dt="2021-02-11T13:49:02.263" v="1324" actId="1076"/>
          <ac:spMkLst>
            <pc:docMk/>
            <pc:sldMk cId="2151003656" sldId="311"/>
            <ac:spMk id="2" creationId="{505D0643-B988-4381-80BB-1F01997CD5B0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15" creationId="{C6707504-3630-487A-9E09-4107B9B13358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17" creationId="{D596DE7A-F111-49C4-958C-A49EBDA5169B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18" creationId="{1653B579-5992-43B1-AEEC-937C68C1EB00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19" creationId="{58FFE4C8-E5C0-4600-AA75-6DE96CBD911D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20" creationId="{EDB91C81-2CB2-48F8-9294-B280D18B4D0A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21" creationId="{59B13EA0-7A85-49A7-B74B-5877E185949B}"/>
          </ac:spMkLst>
        </pc:spChg>
        <pc:spChg chg="mod">
          <ac:chgData name="大典 川原" userId="aaea9f760fa79a45" providerId="LiveId" clId="{B8022755-8CC7-4D07-A5E8-BB09B1377641}" dt="2021-02-11T13:49:13.150" v="1325" actId="1076"/>
          <ac:spMkLst>
            <pc:docMk/>
            <pc:sldMk cId="2151003656" sldId="311"/>
            <ac:spMk id="28" creationId="{66790B3A-67B5-4116-B18C-7B3A6DBE6D50}"/>
          </ac:spMkLst>
        </pc:spChg>
        <pc:picChg chg="mod">
          <ac:chgData name="大典 川原" userId="aaea9f760fa79a45" providerId="LiveId" clId="{B8022755-8CC7-4D07-A5E8-BB09B1377641}" dt="2021-02-11T13:49:13.150" v="1325" actId="1076"/>
          <ac:picMkLst>
            <pc:docMk/>
            <pc:sldMk cId="2151003656" sldId="311"/>
            <ac:picMk id="3" creationId="{EEC45693-0F14-4237-BE6E-40090104F41D}"/>
          </ac:picMkLst>
        </pc:picChg>
      </pc:sldChg>
      <pc:sldChg chg="del">
        <pc:chgData name="大典 川原" userId="aaea9f760fa79a45" providerId="LiveId" clId="{B8022755-8CC7-4D07-A5E8-BB09B1377641}" dt="2021-02-10T21:34:35.471" v="470" actId="47"/>
        <pc:sldMkLst>
          <pc:docMk/>
          <pc:sldMk cId="3676876673" sldId="312"/>
        </pc:sldMkLst>
      </pc:sldChg>
      <pc:sldChg chg="del">
        <pc:chgData name="大典 川原" userId="aaea9f760fa79a45" providerId="LiveId" clId="{B8022755-8CC7-4D07-A5E8-BB09B1377641}" dt="2021-02-10T21:34:39.921" v="471" actId="47"/>
        <pc:sldMkLst>
          <pc:docMk/>
          <pc:sldMk cId="188396168" sldId="313"/>
        </pc:sldMkLst>
      </pc:sldChg>
      <pc:sldChg chg="del">
        <pc:chgData name="大典 川原" userId="aaea9f760fa79a45" providerId="LiveId" clId="{B8022755-8CC7-4D07-A5E8-BB09B1377641}" dt="2021-02-11T00:48:10.666" v="481" actId="47"/>
        <pc:sldMkLst>
          <pc:docMk/>
          <pc:sldMk cId="143186989" sldId="315"/>
        </pc:sldMkLst>
      </pc:sldChg>
      <pc:sldChg chg="addSp delSp modSp add mod delAnim modAnim">
        <pc:chgData name="大典 川原" userId="aaea9f760fa79a45" providerId="LiveId" clId="{B8022755-8CC7-4D07-A5E8-BB09B1377641}" dt="2021-02-11T14:19:43.436" v="1599" actId="20577"/>
        <pc:sldMkLst>
          <pc:docMk/>
          <pc:sldMk cId="41357220" sldId="316"/>
        </pc:sldMkLst>
        <pc:spChg chg="mod">
          <ac:chgData name="大典 川原" userId="aaea9f760fa79a45" providerId="LiveId" clId="{B8022755-8CC7-4D07-A5E8-BB09B1377641}" dt="2021-02-11T13:53:09.444" v="1329" actId="1076"/>
          <ac:spMkLst>
            <pc:docMk/>
            <pc:sldMk cId="41357220" sldId="316"/>
            <ac:spMk id="2" creationId="{505D0643-B988-4381-80BB-1F01997CD5B0}"/>
          </ac:spMkLst>
        </pc:spChg>
        <pc:spChg chg="mod">
          <ac:chgData name="大典 川原" userId="aaea9f760fa79a45" providerId="LiveId" clId="{B8022755-8CC7-4D07-A5E8-BB09B1377641}" dt="2021-02-11T14:10:28.992" v="1558" actId="1076"/>
          <ac:spMkLst>
            <pc:docMk/>
            <pc:sldMk cId="41357220" sldId="316"/>
            <ac:spMk id="3" creationId="{057B30F6-8885-4205-B711-A9B95C7C2682}"/>
          </ac:spMkLst>
        </pc:spChg>
        <pc:spChg chg="del">
          <ac:chgData name="大典 川原" userId="aaea9f760fa79a45" providerId="LiveId" clId="{B8022755-8CC7-4D07-A5E8-BB09B1377641}" dt="2021-02-11T13:05:33.691" v="1143" actId="478"/>
          <ac:spMkLst>
            <pc:docMk/>
            <pc:sldMk cId="41357220" sldId="316"/>
            <ac:spMk id="4" creationId="{09C313A4-9F33-4043-94CC-FDEB19DFFB5C}"/>
          </ac:spMkLst>
        </pc:spChg>
        <pc:spChg chg="add mod">
          <ac:chgData name="大典 川原" userId="aaea9f760fa79a45" providerId="LiveId" clId="{B8022755-8CC7-4D07-A5E8-BB09B1377641}" dt="2021-02-11T14:19:43.436" v="1599" actId="20577"/>
          <ac:spMkLst>
            <pc:docMk/>
            <pc:sldMk cId="41357220" sldId="316"/>
            <ac:spMk id="5" creationId="{54D22BD6-ABE8-451A-9CA5-D640089DE928}"/>
          </ac:spMkLst>
        </pc:spChg>
        <pc:spChg chg="mod">
          <ac:chgData name="大典 川原" userId="aaea9f760fa79a45" providerId="LiveId" clId="{B8022755-8CC7-4D07-A5E8-BB09B1377641}" dt="2021-02-11T14:07:53.386" v="1508" actId="1076"/>
          <ac:spMkLst>
            <pc:docMk/>
            <pc:sldMk cId="41357220" sldId="316"/>
            <ac:spMk id="6" creationId="{01F736F1-8A5C-41DC-B6D5-44346B9B3666}"/>
          </ac:spMkLst>
        </pc:spChg>
        <pc:spChg chg="mod">
          <ac:chgData name="大典 川原" userId="aaea9f760fa79a45" providerId="LiveId" clId="{B8022755-8CC7-4D07-A5E8-BB09B1377641}" dt="2021-02-11T14:07:53.386" v="1508" actId="1076"/>
          <ac:spMkLst>
            <pc:docMk/>
            <pc:sldMk cId="41357220" sldId="316"/>
            <ac:spMk id="7" creationId="{915788B5-7AC0-4CD7-88D9-7AC6A32A90E8}"/>
          </ac:spMkLst>
        </pc:spChg>
        <pc:spChg chg="del">
          <ac:chgData name="大典 川原" userId="aaea9f760fa79a45" providerId="LiveId" clId="{B8022755-8CC7-4D07-A5E8-BB09B1377641}" dt="2021-02-11T13:05:33.691" v="1143" actId="478"/>
          <ac:spMkLst>
            <pc:docMk/>
            <pc:sldMk cId="41357220" sldId="316"/>
            <ac:spMk id="8" creationId="{7FEB977E-4089-473A-A307-A6BC84026D91}"/>
          </ac:spMkLst>
        </pc:spChg>
        <pc:spChg chg="mod">
          <ac:chgData name="大典 川原" userId="aaea9f760fa79a45" providerId="LiveId" clId="{B8022755-8CC7-4D07-A5E8-BB09B1377641}" dt="2021-02-11T14:07:53.386" v="1508" actId="1076"/>
          <ac:spMkLst>
            <pc:docMk/>
            <pc:sldMk cId="41357220" sldId="316"/>
            <ac:spMk id="13" creationId="{F98591CE-FC87-48F2-BED4-55EC568AAA01}"/>
          </ac:spMkLst>
        </pc:spChg>
        <pc:spChg chg="mod">
          <ac:chgData name="大典 川原" userId="aaea9f760fa79a45" providerId="LiveId" clId="{B8022755-8CC7-4D07-A5E8-BB09B1377641}" dt="2021-02-11T14:07:53.386" v="1508" actId="1076"/>
          <ac:spMkLst>
            <pc:docMk/>
            <pc:sldMk cId="41357220" sldId="316"/>
            <ac:spMk id="14" creationId="{5080A012-60C3-44DC-AE94-0B89569BEADE}"/>
          </ac:spMkLst>
        </pc:spChg>
        <pc:spChg chg="mod">
          <ac:chgData name="大典 川原" userId="aaea9f760fa79a45" providerId="LiveId" clId="{B8022755-8CC7-4D07-A5E8-BB09B1377641}" dt="2021-02-11T14:07:53.386" v="1508" actId="1076"/>
          <ac:spMkLst>
            <pc:docMk/>
            <pc:sldMk cId="41357220" sldId="316"/>
            <ac:spMk id="15" creationId="{023020B2-31C8-4AF1-8675-64290F5CB18C}"/>
          </ac:spMkLst>
        </pc:spChg>
        <pc:spChg chg="add mod">
          <ac:chgData name="大典 川原" userId="aaea9f760fa79a45" providerId="LiveId" clId="{B8022755-8CC7-4D07-A5E8-BB09B1377641}" dt="2021-02-11T14:07:53.386" v="1508" actId="1076"/>
          <ac:spMkLst>
            <pc:docMk/>
            <pc:sldMk cId="41357220" sldId="316"/>
            <ac:spMk id="18" creationId="{02EB6E6A-4352-48EE-A2FC-16D6B0A2FF5F}"/>
          </ac:spMkLst>
        </pc:spChg>
        <pc:spChg chg="add mod">
          <ac:chgData name="大典 川原" userId="aaea9f760fa79a45" providerId="LiveId" clId="{B8022755-8CC7-4D07-A5E8-BB09B1377641}" dt="2021-02-11T14:11:31.276" v="1566" actId="1076"/>
          <ac:spMkLst>
            <pc:docMk/>
            <pc:sldMk cId="41357220" sldId="316"/>
            <ac:spMk id="19" creationId="{CF297658-4FF6-4D81-B66B-ABFDCEF8F058}"/>
          </ac:spMkLst>
        </pc:spChg>
        <pc:picChg chg="del">
          <ac:chgData name="大典 川原" userId="aaea9f760fa79a45" providerId="LiveId" clId="{B8022755-8CC7-4D07-A5E8-BB09B1377641}" dt="2021-02-11T13:05:33.691" v="1143" actId="478"/>
          <ac:picMkLst>
            <pc:docMk/>
            <pc:sldMk cId="41357220" sldId="316"/>
            <ac:picMk id="10" creationId="{3088102C-F32E-44D3-9B0C-14635768F936}"/>
          </ac:picMkLst>
        </pc:picChg>
        <pc:picChg chg="add mod">
          <ac:chgData name="大典 川原" userId="aaea9f760fa79a45" providerId="LiveId" clId="{B8022755-8CC7-4D07-A5E8-BB09B1377641}" dt="2021-02-11T14:07:53.386" v="1508" actId="1076"/>
          <ac:picMkLst>
            <pc:docMk/>
            <pc:sldMk cId="41357220" sldId="316"/>
            <ac:picMk id="16" creationId="{3A60A8C5-8A3F-436D-9ECA-9FCA3679AD0E}"/>
          </ac:picMkLst>
        </pc:picChg>
        <pc:picChg chg="del">
          <ac:chgData name="大典 川原" userId="aaea9f760fa79a45" providerId="LiveId" clId="{B8022755-8CC7-4D07-A5E8-BB09B1377641}" dt="2021-02-11T13:05:33.691" v="1143" actId="478"/>
          <ac:picMkLst>
            <pc:docMk/>
            <pc:sldMk cId="41357220" sldId="316"/>
            <ac:picMk id="17" creationId="{F66061BA-AF74-4A9F-AF32-079D55374172}"/>
          </ac:picMkLst>
        </pc:picChg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2902342656" sldId="316"/>
        </pc:sldMkLst>
      </pc:sldChg>
      <pc:sldChg chg="addSp delSp modSp add del mod">
        <pc:chgData name="大典 川原" userId="aaea9f760fa79a45" providerId="LiveId" clId="{B8022755-8CC7-4D07-A5E8-BB09B1377641}" dt="2021-02-10T20:05:24.420" v="210" actId="47"/>
        <pc:sldMkLst>
          <pc:docMk/>
          <pc:sldMk cId="16049771" sldId="317"/>
        </pc:sldMkLst>
        <pc:spChg chg="add del mod">
          <ac:chgData name="大典 川原" userId="aaea9f760fa79a45" providerId="LiveId" clId="{B8022755-8CC7-4D07-A5E8-BB09B1377641}" dt="2021-02-10T20:05:15.275" v="204" actId="478"/>
          <ac:spMkLst>
            <pc:docMk/>
            <pc:sldMk cId="16049771" sldId="317"/>
            <ac:spMk id="2" creationId="{280B4933-C1E8-4E4B-B8AE-929EB743F98E}"/>
          </ac:spMkLst>
        </pc:spChg>
        <pc:spChg chg="del">
          <ac:chgData name="大典 川原" userId="aaea9f760fa79a45" providerId="LiveId" clId="{B8022755-8CC7-4D07-A5E8-BB09B1377641}" dt="2021-02-10T19:45:16.406" v="64" actId="478"/>
          <ac:spMkLst>
            <pc:docMk/>
            <pc:sldMk cId="16049771" sldId="317"/>
            <ac:spMk id="3" creationId="{1C98B8EE-D506-4CBC-AA19-C50F3D262C09}"/>
          </ac:spMkLst>
        </pc:spChg>
        <pc:spChg chg="del">
          <ac:chgData name="大典 川原" userId="aaea9f760fa79a45" providerId="LiveId" clId="{B8022755-8CC7-4D07-A5E8-BB09B1377641}" dt="2021-02-10T19:45:19.459" v="65" actId="478"/>
          <ac:spMkLst>
            <pc:docMk/>
            <pc:sldMk cId="16049771" sldId="317"/>
            <ac:spMk id="4" creationId="{C7291BC3-DFC7-4249-B6E9-703E4F21C38E}"/>
          </ac:spMkLst>
        </pc:spChg>
        <pc:spChg chg="del mod">
          <ac:chgData name="大典 川原" userId="aaea9f760fa79a45" providerId="LiveId" clId="{B8022755-8CC7-4D07-A5E8-BB09B1377641}" dt="2021-02-10T19:46:55.197" v="139" actId="478"/>
          <ac:spMkLst>
            <pc:docMk/>
            <pc:sldMk cId="16049771" sldId="317"/>
            <ac:spMk id="6" creationId="{55DCAB08-17BA-4D97-A6ED-E9AC1ADB15ED}"/>
          </ac:spMkLst>
        </pc:spChg>
        <pc:spChg chg="add del mod">
          <ac:chgData name="大典 川原" userId="aaea9f760fa79a45" providerId="LiveId" clId="{B8022755-8CC7-4D07-A5E8-BB09B1377641}" dt="2021-02-10T20:05:20.574" v="209" actId="478"/>
          <ac:spMkLst>
            <pc:docMk/>
            <pc:sldMk cId="16049771" sldId="317"/>
            <ac:spMk id="7" creationId="{487FC162-AD56-4682-8F85-F2E770D2904E}"/>
          </ac:spMkLst>
        </pc:spChg>
        <pc:spChg chg="del mod">
          <ac:chgData name="大典 川原" userId="aaea9f760fa79a45" providerId="LiveId" clId="{B8022755-8CC7-4D07-A5E8-BB09B1377641}" dt="2021-02-10T19:46:55.197" v="139" actId="478"/>
          <ac:spMkLst>
            <pc:docMk/>
            <pc:sldMk cId="16049771" sldId="317"/>
            <ac:spMk id="11" creationId="{0C342528-DE42-41F0-83BB-51ACFD77FF08}"/>
          </ac:spMkLst>
        </pc:spChg>
        <pc:spChg chg="del">
          <ac:chgData name="大典 川原" userId="aaea9f760fa79a45" providerId="LiveId" clId="{B8022755-8CC7-4D07-A5E8-BB09B1377641}" dt="2021-02-10T19:45:16.406" v="64" actId="478"/>
          <ac:spMkLst>
            <pc:docMk/>
            <pc:sldMk cId="16049771" sldId="317"/>
            <ac:spMk id="12" creationId="{6642DD00-B9BB-4482-AE5A-AB25F77BA297}"/>
          </ac:spMkLst>
        </pc:spChg>
        <pc:spChg chg="add del mod">
          <ac:chgData name="大典 川原" userId="aaea9f760fa79a45" providerId="LiveId" clId="{B8022755-8CC7-4D07-A5E8-BB09B1377641}" dt="2021-02-10T20:05:15.275" v="204" actId="478"/>
          <ac:spMkLst>
            <pc:docMk/>
            <pc:sldMk cId="16049771" sldId="317"/>
            <ac:spMk id="13" creationId="{70CB5A4E-B3E9-4F6E-B5A3-B60D733EA326}"/>
          </ac:spMkLst>
        </pc:spChg>
        <pc:spChg chg="del">
          <ac:chgData name="大典 川原" userId="aaea9f760fa79a45" providerId="LiveId" clId="{B8022755-8CC7-4D07-A5E8-BB09B1377641}" dt="2021-02-10T19:45:22.574" v="66" actId="478"/>
          <ac:spMkLst>
            <pc:docMk/>
            <pc:sldMk cId="16049771" sldId="317"/>
            <ac:spMk id="15" creationId="{9397C765-5BD8-4010-A133-4A3D46A9EE7F}"/>
          </ac:spMkLst>
        </pc:spChg>
        <pc:spChg chg="del">
          <ac:chgData name="大典 川原" userId="aaea9f760fa79a45" providerId="LiveId" clId="{B8022755-8CC7-4D07-A5E8-BB09B1377641}" dt="2021-02-10T19:45:16.406" v="64" actId="478"/>
          <ac:spMkLst>
            <pc:docMk/>
            <pc:sldMk cId="16049771" sldId="317"/>
            <ac:spMk id="16" creationId="{A517BED8-CACA-4EEE-B895-1D61C68A1A9F}"/>
          </ac:spMkLst>
        </pc:spChg>
        <pc:spChg chg="del mod">
          <ac:chgData name="大典 川原" userId="aaea9f760fa79a45" providerId="LiveId" clId="{B8022755-8CC7-4D07-A5E8-BB09B1377641}" dt="2021-02-10T19:46:55.197" v="139" actId="478"/>
          <ac:spMkLst>
            <pc:docMk/>
            <pc:sldMk cId="16049771" sldId="317"/>
            <ac:spMk id="22" creationId="{D81CC418-E55E-4EF2-9A16-F4BAD65CFCA0}"/>
          </ac:spMkLst>
        </pc:spChg>
      </pc:sldChg>
      <pc:sldChg chg="delSp modSp add del mod">
        <pc:chgData name="大典 川原" userId="aaea9f760fa79a45" providerId="LiveId" clId="{B8022755-8CC7-4D07-A5E8-BB09B1377641}" dt="2021-02-11T02:25:40.044" v="1048" actId="47"/>
        <pc:sldMkLst>
          <pc:docMk/>
          <pc:sldMk cId="3093506346" sldId="317"/>
        </pc:sldMkLst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3" creationId="{1C98B8EE-D506-4CBC-AA19-C50F3D262C09}"/>
          </ac:spMkLst>
        </pc:spChg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4" creationId="{C7291BC3-DFC7-4249-B6E9-703E4F21C38E}"/>
          </ac:spMkLst>
        </pc:spChg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6" creationId="{55DCAB08-17BA-4D97-A6ED-E9AC1ADB15ED}"/>
          </ac:spMkLst>
        </pc:spChg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11" creationId="{0C342528-DE42-41F0-83BB-51ACFD77FF08}"/>
          </ac:spMkLst>
        </pc:spChg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12" creationId="{6642DD00-B9BB-4482-AE5A-AB25F77BA297}"/>
          </ac:spMkLst>
        </pc:spChg>
        <pc:spChg chg="mod">
          <ac:chgData name="大典 川原" userId="aaea9f760fa79a45" providerId="LiveId" clId="{B8022755-8CC7-4D07-A5E8-BB09B1377641}" dt="2021-02-10T20:22:42.517" v="447" actId="113"/>
          <ac:spMkLst>
            <pc:docMk/>
            <pc:sldMk cId="3093506346" sldId="317"/>
            <ac:spMk id="15" creationId="{9397C765-5BD8-4010-A133-4A3D46A9EE7F}"/>
          </ac:spMkLst>
        </pc:spChg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16" creationId="{A517BED8-CACA-4EEE-B895-1D61C68A1A9F}"/>
          </ac:spMkLst>
        </pc:spChg>
        <pc:spChg chg="del">
          <ac:chgData name="大典 川原" userId="aaea9f760fa79a45" providerId="LiveId" clId="{B8022755-8CC7-4D07-A5E8-BB09B1377641}" dt="2021-02-10T20:20:52.069" v="277" actId="478"/>
          <ac:spMkLst>
            <pc:docMk/>
            <pc:sldMk cId="3093506346" sldId="317"/>
            <ac:spMk id="22" creationId="{D81CC418-E55E-4EF2-9A16-F4BAD65CFCA0}"/>
          </ac:spMkLst>
        </pc:spChg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4029551281" sldId="317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4196136866" sldId="318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3284047473" sldId="319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2398762522" sldId="320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2104755445" sldId="321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3630820791" sldId="322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1111738132" sldId="323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660236407" sldId="324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2212694339" sldId="325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4108942693" sldId="326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4091961436" sldId="327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494731535" sldId="328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1157601000" sldId="329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2558422389" sldId="330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1335715760" sldId="331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2468264714" sldId="332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1635789355" sldId="333"/>
        </pc:sldMkLst>
      </pc:sldChg>
      <pc:sldChg chg="add del">
        <pc:chgData name="大典 川原" userId="aaea9f760fa79a45" providerId="LiveId" clId="{B8022755-8CC7-4D07-A5E8-BB09B1377641}" dt="2021-02-10T19:39:44.344" v="5"/>
        <pc:sldMkLst>
          <pc:docMk/>
          <pc:sldMk cId="1574226068" sldId="3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07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1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0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475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44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88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74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5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6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7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0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FD569-742B-4AED-B2EC-E7B19DF80C1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EA77-F190-4761-89F4-1318CA7439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169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30.png"/><Relationship Id="rId4" Type="http://schemas.openxmlformats.org/officeDocument/2006/relationships/video" Target="../media/media3.mp4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3B73CDA-184F-400D-BC94-5DAE0AFF6502}"/>
              </a:ext>
            </a:extLst>
          </p:cNvPr>
          <p:cNvSpPr txBox="1"/>
          <p:nvPr/>
        </p:nvSpPr>
        <p:spPr>
          <a:xfrm>
            <a:off x="888939" y="2105561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/>
              <a:t>自由エネルギー原理に基づく</a:t>
            </a:r>
            <a:endParaRPr kumimoji="1" lang="en-US" altLang="ja-JP" sz="4000" b="1"/>
          </a:p>
          <a:p>
            <a:r>
              <a:rPr kumimoji="1" lang="ja-JP" altLang="en-US" sz="4000" b="1"/>
              <a:t>ロボットの好奇心アルゴリズム</a:t>
            </a:r>
            <a:endParaRPr kumimoji="1" lang="ja-JP" altLang="en-US" sz="40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CF9634-1DBA-43A1-A74D-69D9D8F6E162}"/>
              </a:ext>
            </a:extLst>
          </p:cNvPr>
          <p:cNvSpPr txBox="1"/>
          <p:nvPr/>
        </p:nvSpPr>
        <p:spPr>
          <a:xfrm>
            <a:off x="1139007" y="4684807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水内研究室  </a:t>
            </a:r>
            <a:r>
              <a:rPr lang="en-US" altLang="ja-JP" sz="2400"/>
              <a:t>4</a:t>
            </a:r>
            <a:r>
              <a:rPr lang="ja-JP" altLang="en-US" sz="2400"/>
              <a:t>年</a:t>
            </a:r>
            <a:r>
              <a:rPr lang="en-US" altLang="ja-JP" sz="2400"/>
              <a:t> </a:t>
            </a:r>
            <a:r>
              <a:rPr lang="ja-JP" altLang="en-US" sz="2400"/>
              <a:t>川原 大典（学籍番号</a:t>
            </a:r>
            <a:r>
              <a:rPr lang="en-US" altLang="ja-JP" sz="2400"/>
              <a:t>:17255038</a:t>
            </a:r>
            <a:r>
              <a:rPr lang="ja-JP" altLang="en-US" sz="2400"/>
              <a:t>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68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975D42-754D-424F-A654-D90CE9086CF3}"/>
              </a:ext>
            </a:extLst>
          </p:cNvPr>
          <p:cNvSpPr txBox="1"/>
          <p:nvPr/>
        </p:nvSpPr>
        <p:spPr>
          <a:xfrm>
            <a:off x="2467898" y="19823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学習の様子（提案手法）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F75C9F-B2E9-4B00-8B3D-F046D0B5A130}"/>
              </a:ext>
            </a:extLst>
          </p:cNvPr>
          <p:cNvSpPr txBox="1"/>
          <p:nvPr/>
        </p:nvSpPr>
        <p:spPr>
          <a:xfrm>
            <a:off x="1114839" y="159823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Episode 1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F1843C-EF07-409F-86B2-DCC04CF977D9}"/>
              </a:ext>
            </a:extLst>
          </p:cNvPr>
          <p:cNvSpPr txBox="1"/>
          <p:nvPr/>
        </p:nvSpPr>
        <p:spPr>
          <a:xfrm>
            <a:off x="4043800" y="159823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Episode 500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B36BACC-FF99-410F-9360-0A8F0D817B82}"/>
              </a:ext>
            </a:extLst>
          </p:cNvPr>
          <p:cNvSpPr txBox="1"/>
          <p:nvPr/>
        </p:nvSpPr>
        <p:spPr>
          <a:xfrm>
            <a:off x="6971861" y="159823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Episode 1000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44437C0-D3F4-4681-A393-D81F8B01DAC5}"/>
              </a:ext>
            </a:extLst>
          </p:cNvPr>
          <p:cNvSpPr txBox="1"/>
          <p:nvPr/>
        </p:nvSpPr>
        <p:spPr>
          <a:xfrm>
            <a:off x="2117962" y="5653918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Episode </a:t>
            </a:r>
            <a:r>
              <a:rPr lang="en-US" altLang="ja-JP" dirty="0"/>
              <a:t>:</a:t>
            </a:r>
            <a:r>
              <a:rPr lang="ja-JP" altLang="en-US" dirty="0"/>
              <a:t> ボールが全て落ちる </a:t>
            </a:r>
            <a:r>
              <a:rPr lang="en-US" altLang="ja-JP" dirty="0"/>
              <a:t>or 7</a:t>
            </a:r>
            <a:r>
              <a:rPr lang="ja-JP" altLang="en-US" dirty="0"/>
              <a:t>秒経過</a:t>
            </a:r>
            <a:endParaRPr kumimoji="1" lang="en-US" altLang="ja-JP" dirty="0"/>
          </a:p>
        </p:txBody>
      </p:sp>
      <p:pic>
        <p:nvPicPr>
          <p:cNvPr id="2" name="ball3_epi0_v1_Trim">
            <a:hlinkClick r:id="" action="ppaction://media"/>
            <a:extLst>
              <a:ext uri="{FF2B5EF4-FFF2-40B4-BE49-F238E27FC236}">
                <a16:creationId xmlns:a16="http://schemas.microsoft.com/office/drawing/2014/main" id="{5FB98CB1-8A56-4852-87D5-4F9D025EA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7498" y="2143124"/>
            <a:ext cx="2567162" cy="2514049"/>
          </a:xfrm>
          <a:prstGeom prst="rect">
            <a:avLst/>
          </a:prstGeom>
        </p:spPr>
      </p:pic>
      <p:pic>
        <p:nvPicPr>
          <p:cNvPr id="3" name="ball3_nice_v1_Trim">
            <a:hlinkClick r:id="" action="ppaction://media"/>
            <a:extLst>
              <a:ext uri="{FF2B5EF4-FFF2-40B4-BE49-F238E27FC236}">
                <a16:creationId xmlns:a16="http://schemas.microsoft.com/office/drawing/2014/main" id="{591C6BA5-A980-442C-8D3B-4D42FA520A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93147" y="2143123"/>
            <a:ext cx="2567163" cy="2514049"/>
          </a:xfrm>
          <a:prstGeom prst="rect">
            <a:avLst/>
          </a:prstGeom>
        </p:spPr>
      </p:pic>
      <p:pic>
        <p:nvPicPr>
          <p:cNvPr id="4" name="ball3_epi500_Trim">
            <a:hlinkClick r:id="" action="ppaction://media"/>
            <a:extLst>
              <a:ext uri="{FF2B5EF4-FFF2-40B4-BE49-F238E27FC236}">
                <a16:creationId xmlns:a16="http://schemas.microsoft.com/office/drawing/2014/main" id="{97BF45AF-C00F-4D8C-A872-32B5DCD9060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90281" y="2113783"/>
            <a:ext cx="2567163" cy="25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9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C968C3-07E5-49B9-A069-8628A59816B4}"/>
              </a:ext>
            </a:extLst>
          </p:cNvPr>
          <p:cNvSpPr txBox="1"/>
          <p:nvPr/>
        </p:nvSpPr>
        <p:spPr>
          <a:xfrm>
            <a:off x="2458109" y="5986717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Episode</a:t>
            </a:r>
            <a:r>
              <a:rPr kumimoji="1" lang="ja-JP" altLang="en-US" dirty="0"/>
              <a:t>：ボールが全て落ちる </a:t>
            </a:r>
            <a:r>
              <a:rPr kumimoji="1" lang="en-US" altLang="ja-JP" dirty="0"/>
              <a:t>or 7</a:t>
            </a:r>
            <a:r>
              <a:rPr kumimoji="1" lang="ja-JP" altLang="en-US" dirty="0"/>
              <a:t>秒経過</a:t>
            </a:r>
            <a:endParaRPr kumimoji="1" lang="en-US" altLang="ja-JP" dirty="0"/>
          </a:p>
          <a:p>
            <a:r>
              <a:rPr kumimoji="1" lang="ja-JP" altLang="en-US" dirty="0"/>
              <a:t>実験回数：</a:t>
            </a:r>
            <a:r>
              <a:rPr kumimoji="1" lang="en-US" altLang="ja-JP" dirty="0"/>
              <a:t>10</a:t>
            </a:r>
            <a:r>
              <a:rPr kumimoji="1" lang="ja-JP" altLang="en-US" dirty="0"/>
              <a:t>回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5768DC5-741B-4898-A16A-F6D974A2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7" y="1063922"/>
            <a:ext cx="7083485" cy="460704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96182E-B5C6-4AC1-BB02-E93761DA26D5}"/>
              </a:ext>
            </a:extLst>
          </p:cNvPr>
          <p:cNvSpPr txBox="1"/>
          <p:nvPr/>
        </p:nvSpPr>
        <p:spPr>
          <a:xfrm>
            <a:off x="2384371" y="22495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エピソード数と報酬の関係</a:t>
            </a:r>
          </a:p>
        </p:txBody>
      </p:sp>
    </p:spTree>
    <p:extLst>
      <p:ext uri="{BB962C8B-B14F-4D97-AF65-F5344CB8AC3E}">
        <p14:creationId xmlns:p14="http://schemas.microsoft.com/office/powerpoint/2010/main" val="126185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ikki_ball3_good">
            <a:hlinkClick r:id="" action="ppaction://media"/>
            <a:extLst>
              <a:ext uri="{FF2B5EF4-FFF2-40B4-BE49-F238E27FC236}">
                <a16:creationId xmlns:a16="http://schemas.microsoft.com/office/drawing/2014/main" id="{F1036251-8874-42C4-91B2-B987908BED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9545" y="1342159"/>
            <a:ext cx="5564909" cy="41736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289AEB-AC88-41A7-9BDC-38D955A48B0E}"/>
              </a:ext>
            </a:extLst>
          </p:cNvPr>
          <p:cNvSpPr txBox="1"/>
          <p:nvPr/>
        </p:nvSpPr>
        <p:spPr>
          <a:xfrm>
            <a:off x="3658928" y="1911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実機実験</a:t>
            </a:r>
          </a:p>
        </p:txBody>
      </p:sp>
    </p:spTree>
    <p:extLst>
      <p:ext uri="{BB962C8B-B14F-4D97-AF65-F5344CB8AC3E}">
        <p14:creationId xmlns:p14="http://schemas.microsoft.com/office/powerpoint/2010/main" val="17331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zikki_no_sound">
            <a:hlinkClick r:id="" action="ppaction://media"/>
            <a:extLst>
              <a:ext uri="{FF2B5EF4-FFF2-40B4-BE49-F238E27FC236}">
                <a16:creationId xmlns:a16="http://schemas.microsoft.com/office/drawing/2014/main" id="{ADF2AAF2-D35D-4F6A-9B8C-27EC4D2AAD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50432" y="3021283"/>
            <a:ext cx="2908957" cy="163628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4211BE-9E52-4C65-B6E6-D2D8310521E2}"/>
              </a:ext>
            </a:extLst>
          </p:cNvPr>
          <p:cNvSpPr txBox="1"/>
          <p:nvPr/>
        </p:nvSpPr>
        <p:spPr>
          <a:xfrm>
            <a:off x="2670992" y="23156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結論・今後の展望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3719D9-5D6D-4797-9A01-17CA4C121F69}"/>
              </a:ext>
            </a:extLst>
          </p:cNvPr>
          <p:cNvSpPr txBox="1"/>
          <p:nvPr/>
        </p:nvSpPr>
        <p:spPr>
          <a:xfrm>
            <a:off x="725814" y="1169457"/>
            <a:ext cx="11471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b="1" dirty="0"/>
              <a:t>結論</a:t>
            </a:r>
            <a:endParaRPr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84CE408-7C89-481E-85F0-7368C33933E8}"/>
              </a:ext>
            </a:extLst>
          </p:cNvPr>
          <p:cNvSpPr txBox="1"/>
          <p:nvPr/>
        </p:nvSpPr>
        <p:spPr>
          <a:xfrm>
            <a:off x="725814" y="4769121"/>
            <a:ext cx="2250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b="1" dirty="0"/>
              <a:t>今後の展望</a:t>
            </a:r>
            <a:endParaRPr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B495E4-A7F6-4EF5-A64A-EC064E3461D1}"/>
              </a:ext>
            </a:extLst>
          </p:cNvPr>
          <p:cNvSpPr txBox="1"/>
          <p:nvPr/>
        </p:nvSpPr>
        <p:spPr>
          <a:xfrm>
            <a:off x="725814" y="1692677"/>
            <a:ext cx="8210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・ロボットのタスク学習において、サンプル効率の良い</a:t>
            </a:r>
            <a:endParaRPr kumimoji="1" lang="en-US" altLang="ja-JP" sz="2000" dirty="0"/>
          </a:p>
          <a:p>
            <a:r>
              <a:rPr kumimoji="1" lang="ja-JP" altLang="en-US" sz="2000" dirty="0"/>
              <a:t>　データ収集のための好奇心アルゴリズムを提案</a:t>
            </a:r>
            <a:endParaRPr kumimoji="1"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26CE7B-4FBE-405E-B281-3496D2CF9DE1}"/>
              </a:ext>
            </a:extLst>
          </p:cNvPr>
          <p:cNvSpPr txBox="1"/>
          <p:nvPr/>
        </p:nvSpPr>
        <p:spPr>
          <a:xfrm>
            <a:off x="725814" y="2455640"/>
            <a:ext cx="5636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/>
              <a:t>・</a:t>
            </a:r>
            <a:r>
              <a:rPr kumimoji="1" lang="ja-JP" altLang="en-US" sz="2000" dirty="0"/>
              <a:t>シミュレーションと実機を使った実験</a:t>
            </a:r>
            <a:r>
              <a:rPr lang="ja-JP" altLang="en-US" sz="2000" dirty="0"/>
              <a:t>により、</a:t>
            </a:r>
            <a:endParaRPr lang="en-US" altLang="ja-JP" sz="2000" dirty="0"/>
          </a:p>
          <a:p>
            <a:r>
              <a:rPr kumimoji="1" lang="ja-JP" altLang="en-US" sz="2000" dirty="0"/>
              <a:t>　提案手法の有効性を確認</a:t>
            </a:r>
            <a:endParaRPr kumimoji="1"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A7BF158-03A0-4359-929E-F8A6A56C153B}"/>
              </a:ext>
            </a:extLst>
          </p:cNvPr>
          <p:cNvSpPr txBox="1"/>
          <p:nvPr/>
        </p:nvSpPr>
        <p:spPr>
          <a:xfrm>
            <a:off x="725814" y="5347419"/>
            <a:ext cx="7769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/>
              <a:t>・より複雑なタスク学習における、提案手法の有効性の検証</a:t>
            </a:r>
            <a:endParaRPr kumimoji="1" lang="en-US" altLang="ja-JP" sz="2000" dirty="0"/>
          </a:p>
        </p:txBody>
      </p:sp>
      <p:pic>
        <p:nvPicPr>
          <p:cNvPr id="11" name="ball3_nice_v1_Trim">
            <a:hlinkClick r:id="" action="ppaction://media"/>
            <a:extLst>
              <a:ext uri="{FF2B5EF4-FFF2-40B4-BE49-F238E27FC236}">
                <a16:creationId xmlns:a16="http://schemas.microsoft.com/office/drawing/2014/main" id="{A17950A7-1833-4207-9795-3A7FBDB715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53147" y="3021283"/>
            <a:ext cx="1670858" cy="16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4D521C-4600-4A86-883E-F9F84C248314}"/>
              </a:ext>
            </a:extLst>
          </p:cNvPr>
          <p:cNvSpPr txBox="1"/>
          <p:nvPr/>
        </p:nvSpPr>
        <p:spPr>
          <a:xfrm>
            <a:off x="3453744" y="1756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研究背景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3247C4-64DE-4717-B6D6-DF0940292EA5}"/>
              </a:ext>
            </a:extLst>
          </p:cNvPr>
          <p:cNvSpPr txBox="1"/>
          <p:nvPr/>
        </p:nvSpPr>
        <p:spPr>
          <a:xfrm>
            <a:off x="1212746" y="5291933"/>
            <a:ext cx="6718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ロボットに</a:t>
            </a:r>
            <a:r>
              <a:rPr kumimoji="1" lang="en-US" altLang="ja-JP" sz="2400" b="1" dirty="0"/>
              <a:t>『</a:t>
            </a:r>
            <a:r>
              <a:rPr kumimoji="1" lang="ja-JP" altLang="en-US" sz="2400" b="1" dirty="0"/>
              <a:t>好奇心</a:t>
            </a:r>
            <a:r>
              <a:rPr kumimoji="1" lang="en-US" altLang="ja-JP" sz="2400" b="1" dirty="0"/>
              <a:t>』</a:t>
            </a:r>
            <a:r>
              <a:rPr kumimoji="1" lang="ja-JP" altLang="en-US" sz="2400" b="1" dirty="0"/>
              <a:t>をもたせる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⇒ 未知の領域を積極的に探索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⇒ サンプル効率の良いデータ収集が期待できる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A945D7-6F56-47E8-A41B-AC355BC8226A}"/>
              </a:ext>
            </a:extLst>
          </p:cNvPr>
          <p:cNvSpPr txBox="1"/>
          <p:nvPr/>
        </p:nvSpPr>
        <p:spPr>
          <a:xfrm>
            <a:off x="739461" y="3849056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サンプル効率の良いデータ収集をするには？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7E226FD-8DA4-4A19-B688-4DC853AAC2C4}"/>
              </a:ext>
            </a:extLst>
          </p:cNvPr>
          <p:cNvSpPr txBox="1"/>
          <p:nvPr/>
        </p:nvSpPr>
        <p:spPr>
          <a:xfrm>
            <a:off x="1177605" y="432045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データが不足している領域</a:t>
            </a:r>
            <a:r>
              <a:rPr lang="ja-JP" altLang="en-US" sz="2000" b="1" dirty="0"/>
              <a:t>を探索する</a:t>
            </a:r>
            <a:endParaRPr kumimoji="1" lang="ja-JP" altLang="en-US" sz="2000" b="1" dirty="0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817CB3F-0C10-41B2-8EAA-ED2C8D36AF31}"/>
              </a:ext>
            </a:extLst>
          </p:cNvPr>
          <p:cNvSpPr/>
          <p:nvPr/>
        </p:nvSpPr>
        <p:spPr>
          <a:xfrm>
            <a:off x="664645" y="4324590"/>
            <a:ext cx="423949" cy="389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F50668-8087-449D-9F2F-97DE0A3DBD76}"/>
              </a:ext>
            </a:extLst>
          </p:cNvPr>
          <p:cNvSpPr txBox="1"/>
          <p:nvPr/>
        </p:nvSpPr>
        <p:spPr>
          <a:xfrm>
            <a:off x="739461" y="235603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サンプル効率が良いとは？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F863D89-F153-4F72-AA12-26D24DE591B9}"/>
              </a:ext>
            </a:extLst>
          </p:cNvPr>
          <p:cNvSpPr txBox="1"/>
          <p:nvPr/>
        </p:nvSpPr>
        <p:spPr>
          <a:xfrm>
            <a:off x="664645" y="132300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ロボットのタスク学習における</a:t>
            </a:r>
            <a:r>
              <a:rPr kumimoji="1" lang="ja-JP" altLang="en-US" sz="2400" b="1" dirty="0"/>
              <a:t>サンプル効率</a:t>
            </a:r>
            <a:endParaRPr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C20157-C21B-4D6A-B081-9AD7B89DF8CC}"/>
              </a:ext>
            </a:extLst>
          </p:cNvPr>
          <p:cNvSpPr txBox="1"/>
          <p:nvPr/>
        </p:nvSpPr>
        <p:spPr>
          <a:xfrm>
            <a:off x="1163410" y="2791948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データが取りうる範囲に適切に散らばっている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73D8F4C9-ED4B-470C-AECB-813DE65AFBBD}"/>
              </a:ext>
            </a:extLst>
          </p:cNvPr>
          <p:cNvSpPr/>
          <p:nvPr/>
        </p:nvSpPr>
        <p:spPr>
          <a:xfrm>
            <a:off x="664645" y="2791948"/>
            <a:ext cx="423949" cy="389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664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ADA157-3093-4102-8955-F00A8C337F6C}"/>
              </a:ext>
            </a:extLst>
          </p:cNvPr>
          <p:cNvSpPr txBox="1"/>
          <p:nvPr/>
        </p:nvSpPr>
        <p:spPr>
          <a:xfrm>
            <a:off x="3453745" y="2826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研究目的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93369E-7BDC-4846-A445-1EB84CB6FE19}"/>
              </a:ext>
            </a:extLst>
          </p:cNvPr>
          <p:cNvSpPr txBox="1"/>
          <p:nvPr/>
        </p:nvSpPr>
        <p:spPr>
          <a:xfrm>
            <a:off x="683914" y="1307128"/>
            <a:ext cx="77761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ロボットのタスク学習において、</a:t>
            </a:r>
            <a:r>
              <a:rPr kumimoji="1" lang="ja-JP" altLang="en-US" sz="2400" b="1" dirty="0"/>
              <a:t>サンプル効率の良い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データ収集のための好奇心アルゴリズムを提案</a:t>
            </a:r>
            <a:r>
              <a:rPr kumimoji="1" lang="ja-JP" altLang="en-US" sz="2400" dirty="0"/>
              <a:t>し、</a:t>
            </a:r>
            <a:endParaRPr kumimoji="1" lang="en-US" altLang="ja-JP" sz="2400" dirty="0"/>
          </a:p>
          <a:p>
            <a:r>
              <a:rPr kumimoji="1" lang="ja-JP" altLang="en-US" sz="2400" dirty="0"/>
              <a:t>その有効性をシミュレーションと実機を使った実験</a:t>
            </a:r>
            <a:endParaRPr kumimoji="1" lang="en-US" altLang="ja-JP" sz="2400" dirty="0"/>
          </a:p>
          <a:p>
            <a:r>
              <a:rPr kumimoji="1" lang="ja-JP" altLang="en-US" sz="2400" dirty="0"/>
              <a:t>により検証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323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80B4933-C1E8-4E4B-B8AE-929EB743F98E}"/>
              </a:ext>
            </a:extLst>
          </p:cNvPr>
          <p:cNvSpPr txBox="1"/>
          <p:nvPr/>
        </p:nvSpPr>
        <p:spPr>
          <a:xfrm>
            <a:off x="3197264" y="14131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アプローチ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C98B8EE-D506-4CBC-AA19-C50F3D262C09}"/>
              </a:ext>
            </a:extLst>
          </p:cNvPr>
          <p:cNvSpPr txBox="1"/>
          <p:nvPr/>
        </p:nvSpPr>
        <p:spPr>
          <a:xfrm>
            <a:off x="768610" y="118133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自由エネルギー原理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291BC3-DFC7-4249-B6E9-703E4F21C38E}"/>
              </a:ext>
            </a:extLst>
          </p:cNvPr>
          <p:cNvSpPr txBox="1"/>
          <p:nvPr/>
        </p:nvSpPr>
        <p:spPr>
          <a:xfrm>
            <a:off x="768611" y="1634458"/>
            <a:ext cx="744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i="0" dirty="0">
                <a:solidFill>
                  <a:srgbClr val="202122"/>
                </a:solidFill>
                <a:effectLst/>
              </a:rPr>
              <a:t>・</a:t>
            </a:r>
            <a:r>
              <a:rPr lang="en-US" altLang="ja-JP" sz="2000" i="0" dirty="0">
                <a:solidFill>
                  <a:srgbClr val="202122"/>
                </a:solidFill>
                <a:effectLst/>
              </a:rPr>
              <a:t>University College London</a:t>
            </a:r>
            <a:r>
              <a:rPr kumimoji="1" lang="ja-JP" altLang="en-US" sz="2000" dirty="0"/>
              <a:t>の神経科学者</a:t>
            </a:r>
            <a:r>
              <a:rPr kumimoji="1" lang="en-US" altLang="ja-JP" sz="2000" dirty="0"/>
              <a:t>Karl Friston</a:t>
            </a:r>
            <a:r>
              <a:rPr lang="ja-JP" altLang="en-US" sz="2000" dirty="0"/>
              <a:t>が</a:t>
            </a:r>
            <a:r>
              <a:rPr kumimoji="1" lang="ja-JP" altLang="en-US" sz="2000" dirty="0"/>
              <a:t>提唱</a:t>
            </a:r>
            <a:endParaRPr kumimoji="1" lang="en-US" altLang="ja-JP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97C765-5BD8-4010-A133-4A3D46A9EE7F}"/>
              </a:ext>
            </a:extLst>
          </p:cNvPr>
          <p:cNvSpPr txBox="1"/>
          <p:nvPr/>
        </p:nvSpPr>
        <p:spPr>
          <a:xfrm>
            <a:off x="941840" y="512644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知らないことを知ろうとする好奇心</a:t>
            </a:r>
            <a:endParaRPr kumimoji="1" lang="en-US" altLang="ja-JP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1CC418-E55E-4EF2-9A16-F4BAD65CFCA0}"/>
              </a:ext>
            </a:extLst>
          </p:cNvPr>
          <p:cNvSpPr txBox="1"/>
          <p:nvPr/>
        </p:nvSpPr>
        <p:spPr>
          <a:xfrm>
            <a:off x="988974" y="3996551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曖昧さをできるだけ減らすように行動する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5DCAB08-17BA-4D97-A6ED-E9AC1ADB15ED}"/>
              </a:ext>
            </a:extLst>
          </p:cNvPr>
          <p:cNvSpPr/>
          <p:nvPr/>
        </p:nvSpPr>
        <p:spPr>
          <a:xfrm>
            <a:off x="768611" y="3650619"/>
            <a:ext cx="6505026" cy="980743"/>
          </a:xfrm>
          <a:prstGeom prst="roundRect">
            <a:avLst/>
          </a:prstGeom>
          <a:noFill/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2528-DE42-41F0-83BB-51ACFD77FF08}"/>
              </a:ext>
            </a:extLst>
          </p:cNvPr>
          <p:cNvSpPr txBox="1"/>
          <p:nvPr/>
        </p:nvSpPr>
        <p:spPr>
          <a:xfrm>
            <a:off x="941840" y="3419787"/>
            <a:ext cx="29546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自由エネルギー原理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517BED8-CACA-4EEE-B895-1D61C68A1A9F}"/>
              </a:ext>
            </a:extLst>
          </p:cNvPr>
          <p:cNvSpPr txBox="1"/>
          <p:nvPr/>
        </p:nvSpPr>
        <p:spPr>
          <a:xfrm>
            <a:off x="768610" y="2076839"/>
            <a:ext cx="5574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dirty="0"/>
              <a:t>・脳の知覚と行動を統一的に説明する理論</a:t>
            </a:r>
            <a:r>
              <a:rPr kumimoji="1" lang="en-US" altLang="ja-JP" sz="2000" baseline="30000" dirty="0"/>
              <a:t>[1]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42DD00-B9BB-4482-AE5A-AB25F77BA297}"/>
              </a:ext>
            </a:extLst>
          </p:cNvPr>
          <p:cNvSpPr txBox="1"/>
          <p:nvPr/>
        </p:nvSpPr>
        <p:spPr>
          <a:xfrm>
            <a:off x="768610" y="2505085"/>
            <a:ext cx="6427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Friston, K. (2010). The free-energy principle: a unified brain theory? </a:t>
            </a:r>
          </a:p>
          <a:p>
            <a:r>
              <a:rPr lang="en-US" altLang="ja-JP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reviews neuroscience</a:t>
            </a:r>
            <a:r>
              <a:rPr lang="en-US" altLang="ja-JP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ja-JP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en-US" altLang="ja-JP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127-138.</a:t>
            </a:r>
            <a:endParaRPr lang="ja-JP" altLang="en-US" sz="1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8369A00-B1DF-4089-93D2-A8A1E44C26E9}"/>
              </a:ext>
            </a:extLst>
          </p:cNvPr>
          <p:cNvSpPr txBox="1"/>
          <p:nvPr/>
        </p:nvSpPr>
        <p:spPr>
          <a:xfrm>
            <a:off x="941840" y="5785748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ロボットの好奇心としての適用を考える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1358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1F736F1-8A5C-41DC-B6D5-44346B9B3666}"/>
                  </a:ext>
                </a:extLst>
              </p:cNvPr>
              <p:cNvSpPr txBox="1"/>
              <p:nvPr/>
            </p:nvSpPr>
            <p:spPr>
              <a:xfrm>
                <a:off x="3259765" y="3745234"/>
                <a:ext cx="825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dirty="0"/>
                  <a:t>状態 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1F736F1-8A5C-41DC-B6D5-44346B9B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765" y="3745234"/>
                <a:ext cx="825547" cy="369332"/>
              </a:xfrm>
              <a:prstGeom prst="rect">
                <a:avLst/>
              </a:prstGeom>
              <a:blipFill>
                <a:blip r:embed="rId4"/>
                <a:stretch>
                  <a:fillRect l="-6667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15788B5-7AC0-4CD7-88D9-7AC6A32A90E8}"/>
                  </a:ext>
                </a:extLst>
              </p:cNvPr>
              <p:cNvSpPr txBox="1"/>
              <p:nvPr/>
            </p:nvSpPr>
            <p:spPr>
              <a:xfrm>
                <a:off x="5849458" y="3764155"/>
                <a:ext cx="847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dirty="0"/>
                  <a:t>行動 </a:t>
                </a:r>
                <a14:m>
                  <m:oMath xmlns:m="http://schemas.openxmlformats.org/officeDocument/2006/math">
                    <m:r>
                      <a:rPr kumimoji="1" lang="en-US" altLang="ja-JP" sz="18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15788B5-7AC0-4CD7-88D9-7AC6A32A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458" y="3764155"/>
                <a:ext cx="847348" cy="369332"/>
              </a:xfrm>
              <a:prstGeom prst="rect">
                <a:avLst/>
              </a:prstGeom>
              <a:blipFill>
                <a:blip r:embed="rId5"/>
                <a:stretch>
                  <a:fillRect l="-6475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98591CE-FC87-48F2-BED4-55EC568AAA01}"/>
              </a:ext>
            </a:extLst>
          </p:cNvPr>
          <p:cNvSpPr/>
          <p:nvPr/>
        </p:nvSpPr>
        <p:spPr>
          <a:xfrm>
            <a:off x="2347756" y="4161039"/>
            <a:ext cx="2649567" cy="812927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・関節角度（</a:t>
            </a:r>
            <a:r>
              <a:rPr kumimoji="1" lang="en-US" altLang="ja-JP" dirty="0"/>
              <a:t>8</a:t>
            </a:r>
            <a:r>
              <a:rPr kumimoji="1" lang="ja-JP" altLang="en-US" dirty="0"/>
              <a:t>次元）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ja-JP" altLang="en-US" dirty="0">
                <a:solidFill>
                  <a:schemeClr val="tx1"/>
                </a:solidFill>
              </a:rPr>
              <a:t>触覚センサ（</a:t>
            </a:r>
            <a:r>
              <a:rPr kumimoji="1" lang="en-US" altLang="ja-JP" dirty="0">
                <a:solidFill>
                  <a:schemeClr val="tx1"/>
                </a:solidFill>
              </a:rPr>
              <a:t>72</a:t>
            </a:r>
            <a:r>
              <a:rPr kumimoji="1" lang="ja-JP" altLang="en-US" dirty="0">
                <a:solidFill>
                  <a:schemeClr val="tx1"/>
                </a:solidFill>
              </a:rPr>
              <a:t>個）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080A012-60C3-44DC-AE94-0B89569BEADE}"/>
              </a:ext>
            </a:extLst>
          </p:cNvPr>
          <p:cNvSpPr/>
          <p:nvPr/>
        </p:nvSpPr>
        <p:spPr>
          <a:xfrm>
            <a:off x="5353291" y="4237230"/>
            <a:ext cx="1853737" cy="631769"/>
          </a:xfrm>
          <a:prstGeom prst="round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/>
              <a:t>関節角度変化量（</a:t>
            </a:r>
            <a:r>
              <a:rPr kumimoji="1" lang="en-US" altLang="ja-JP" dirty="0"/>
              <a:t>8</a:t>
            </a:r>
            <a:r>
              <a:rPr kumimoji="1" lang="ja-JP" altLang="en-US" dirty="0"/>
              <a:t>次元）</a:t>
            </a:r>
            <a:endParaRPr kumimoji="1" lang="en-US" altLang="ja-JP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5D0643-B988-4381-80BB-1F01997CD5B0}"/>
              </a:ext>
            </a:extLst>
          </p:cNvPr>
          <p:cNvSpPr txBox="1"/>
          <p:nvPr/>
        </p:nvSpPr>
        <p:spPr>
          <a:xfrm>
            <a:off x="2863840" y="19923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好奇心の与え方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23020B2-31C8-4AF1-8675-64290F5CB18C}"/>
                  </a:ext>
                </a:extLst>
              </p:cNvPr>
              <p:cNvSpPr txBox="1"/>
              <p:nvPr/>
            </p:nvSpPr>
            <p:spPr>
              <a:xfrm>
                <a:off x="7269448" y="4854139"/>
                <a:ext cx="1874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ja-JP" altLang="en-US" sz="2000" dirty="0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kumimoji="1" lang="en-US" altLang="ja-JP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00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ja-JP" sz="2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ja-JP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1" lang="en-US" altLang="ja-JP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ja-JP" altLang="en-US" sz="2000" dirty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kumimoji="1" lang="en-US" altLang="ja-JP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0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ja-JP" sz="2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23020B2-31C8-4AF1-8675-64290F5C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48" y="4854139"/>
                <a:ext cx="1874552" cy="307777"/>
              </a:xfrm>
              <a:prstGeom prst="rect">
                <a:avLst/>
              </a:prstGeom>
              <a:blipFill>
                <a:blip r:embed="rId6"/>
                <a:stretch>
                  <a:fillRect l="-2273" t="-1961" r="-325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57B30F6-8885-4205-B711-A9B95C7C2682}"/>
                  </a:ext>
                </a:extLst>
              </p:cNvPr>
              <p:cNvSpPr txBox="1"/>
              <p:nvPr/>
            </p:nvSpPr>
            <p:spPr>
              <a:xfrm>
                <a:off x="2863840" y="5690959"/>
                <a:ext cx="3750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/>
                  <a:t>知らないこと　</a:t>
                </a:r>
                <a:r>
                  <a:rPr kumimoji="1" lang="en-US" altLang="ja-JP" sz="2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057B30F6-8885-4205-B711-A9B95C7C2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840" y="5690959"/>
                <a:ext cx="3750386" cy="461665"/>
              </a:xfrm>
              <a:prstGeom prst="rect">
                <a:avLst/>
              </a:prstGeom>
              <a:blipFill>
                <a:blip r:embed="rId7"/>
                <a:stretch>
                  <a:fillRect l="-2602"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ball3_good_exam">
            <a:hlinkClick r:id="" action="ppaction://media"/>
            <a:extLst>
              <a:ext uri="{FF2B5EF4-FFF2-40B4-BE49-F238E27FC236}">
                <a16:creationId xmlns:a16="http://schemas.microsoft.com/office/drawing/2014/main" id="{3A60A8C5-8A3F-436D-9ECA-9FCA3679A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3212055"/>
            <a:ext cx="2309059" cy="210345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EB6E6A-4352-48EE-A2FC-16D6B0A2FF5F}"/>
              </a:ext>
            </a:extLst>
          </p:cNvPr>
          <p:cNvSpPr txBox="1"/>
          <p:nvPr/>
        </p:nvSpPr>
        <p:spPr>
          <a:xfrm>
            <a:off x="2347756" y="3212055"/>
            <a:ext cx="5187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タスク：一定間隔でボールを</a:t>
            </a:r>
            <a:r>
              <a:rPr kumimoji="1" lang="en-US" altLang="ja-JP" sz="2000" b="1" dirty="0"/>
              <a:t>1</a:t>
            </a:r>
            <a:r>
              <a:rPr kumimoji="1" lang="ja-JP" altLang="en-US" sz="2000" b="1" dirty="0"/>
              <a:t>個ずつ落とす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D22BD6-ABE8-451A-9CA5-D640089DE928}"/>
              </a:ext>
            </a:extLst>
          </p:cNvPr>
          <p:cNvSpPr txBox="1"/>
          <p:nvPr/>
        </p:nvSpPr>
        <p:spPr>
          <a:xfrm>
            <a:off x="302824" y="1302313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タスク学習における状態・行動空間が高次元＆連続的</a:t>
            </a:r>
            <a:endParaRPr kumimoji="1" lang="en-US" altLang="ja-JP" sz="2000" b="1" dirty="0"/>
          </a:p>
          <a:p>
            <a:r>
              <a:rPr kumimoji="1" lang="ja-JP" altLang="en-US" sz="2000" b="1" dirty="0"/>
              <a:t>⇒ ランダムな探索では学習に多くのサンプルが必要</a:t>
            </a:r>
            <a:endParaRPr kumimoji="1" lang="en-US" altLang="ja-JP" sz="2000" b="1" dirty="0"/>
          </a:p>
          <a:p>
            <a:r>
              <a:rPr kumimoji="1" lang="ja-JP" altLang="en-US" sz="2000" b="1" dirty="0"/>
              <a:t>⇒ 好奇心を入れることで探索の改善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F297658-4FF6-4D81-B66B-ABFDCEF8F058}"/>
              </a:ext>
            </a:extLst>
          </p:cNvPr>
          <p:cNvSpPr txBox="1"/>
          <p:nvPr/>
        </p:nvSpPr>
        <p:spPr>
          <a:xfrm>
            <a:off x="4739033" y="6174920"/>
            <a:ext cx="2450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Dynamics Model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04DA9BE6-6C9D-4A7D-A47A-5A48F61D88F1}"/>
              </a:ext>
            </a:extLst>
          </p:cNvPr>
          <p:cNvSpPr/>
          <p:nvPr/>
        </p:nvSpPr>
        <p:spPr>
          <a:xfrm>
            <a:off x="3823759" y="4316549"/>
            <a:ext cx="384407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583B3D3-8057-4858-98F2-2B2F673BF663}"/>
              </a:ext>
            </a:extLst>
          </p:cNvPr>
          <p:cNvSpPr/>
          <p:nvPr/>
        </p:nvSpPr>
        <p:spPr>
          <a:xfrm>
            <a:off x="3823759" y="3384137"/>
            <a:ext cx="384406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C4CCFCA-1C55-4B45-A344-6C83FE5C5A69}"/>
              </a:ext>
            </a:extLst>
          </p:cNvPr>
          <p:cNvSpPr/>
          <p:nvPr/>
        </p:nvSpPr>
        <p:spPr>
          <a:xfrm>
            <a:off x="3823759" y="2451725"/>
            <a:ext cx="384405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8C495B24-2A02-482E-8316-06C56C84DE3F}"/>
              </a:ext>
            </a:extLst>
          </p:cNvPr>
          <p:cNvSpPr/>
          <p:nvPr/>
        </p:nvSpPr>
        <p:spPr>
          <a:xfrm>
            <a:off x="3823759" y="1519313"/>
            <a:ext cx="384405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14B2E27-A3D6-4570-9E6D-1D2B1B9DBCC7}"/>
              </a:ext>
            </a:extLst>
          </p:cNvPr>
          <p:cNvSpPr/>
          <p:nvPr/>
        </p:nvSpPr>
        <p:spPr>
          <a:xfrm>
            <a:off x="4842702" y="4331622"/>
            <a:ext cx="383630" cy="3693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6A56314-0E85-4BBF-A1CC-2C683A839DF3}"/>
              </a:ext>
            </a:extLst>
          </p:cNvPr>
          <p:cNvSpPr/>
          <p:nvPr/>
        </p:nvSpPr>
        <p:spPr>
          <a:xfrm>
            <a:off x="4842700" y="3384137"/>
            <a:ext cx="383631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D3961CD-CDD7-4B8D-BB47-A0EE3398DC9F}"/>
              </a:ext>
            </a:extLst>
          </p:cNvPr>
          <p:cNvSpPr/>
          <p:nvPr/>
        </p:nvSpPr>
        <p:spPr>
          <a:xfrm>
            <a:off x="4842699" y="2451725"/>
            <a:ext cx="384403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A1FEC999-277C-4016-A02A-DE8189E0B2E0}"/>
              </a:ext>
            </a:extLst>
          </p:cNvPr>
          <p:cNvSpPr/>
          <p:nvPr/>
        </p:nvSpPr>
        <p:spPr>
          <a:xfrm>
            <a:off x="4842699" y="1519313"/>
            <a:ext cx="384405" cy="3844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70E3ADC-4967-4927-B662-43F302D2D4E8}"/>
              </a:ext>
            </a:extLst>
          </p:cNvPr>
          <p:cNvSpPr/>
          <p:nvPr/>
        </p:nvSpPr>
        <p:spPr>
          <a:xfrm>
            <a:off x="629411" y="2011395"/>
            <a:ext cx="1987508" cy="714736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dirty="0"/>
              <a:t>・関節角度</a:t>
            </a:r>
            <a:endParaRPr kumimoji="1" lang="en-US" altLang="ja-JP" sz="1600" dirty="0"/>
          </a:p>
          <a:p>
            <a:r>
              <a:rPr kumimoji="1" lang="ja-JP" altLang="en-US" sz="1600" dirty="0"/>
              <a:t>・触覚センサの値</a:t>
            </a:r>
            <a:endParaRPr kumimoji="1" lang="ja-JP" altLang="en-US" sz="14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D8AA350-5781-444F-A74C-5A480AEEC19D}"/>
              </a:ext>
            </a:extLst>
          </p:cNvPr>
          <p:cNvSpPr/>
          <p:nvPr/>
        </p:nvSpPr>
        <p:spPr>
          <a:xfrm>
            <a:off x="629410" y="3480365"/>
            <a:ext cx="1987507" cy="559521"/>
          </a:xfrm>
          <a:prstGeom prst="round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関節角度変化量</a:t>
            </a:r>
            <a:endParaRPr kumimoji="1" lang="en-US" altLang="ja-JP" sz="1600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0B06090-DD61-4B2D-B3C4-36CA1EEC4A7F}"/>
              </a:ext>
            </a:extLst>
          </p:cNvPr>
          <p:cNvSpPr/>
          <p:nvPr/>
        </p:nvSpPr>
        <p:spPr>
          <a:xfrm>
            <a:off x="6327153" y="2810496"/>
            <a:ext cx="1662556" cy="50916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dirty="0"/>
              <a:t>触覚センサの値</a:t>
            </a:r>
            <a:endParaRPr kumimoji="1" lang="ja-JP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46969F-291F-49EC-9768-07C8E5330865}"/>
                  </a:ext>
                </a:extLst>
              </p:cNvPr>
              <p:cNvSpPr txBox="1"/>
              <p:nvPr/>
            </p:nvSpPr>
            <p:spPr>
              <a:xfrm>
                <a:off x="1239812" y="1661301"/>
                <a:ext cx="7629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/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ja-JP" altLang="en-US" sz="1600" dirty="0"/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346969F-291F-49EC-9768-07C8E533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12" y="1661301"/>
                <a:ext cx="762901" cy="338554"/>
              </a:xfrm>
              <a:prstGeom prst="rect">
                <a:avLst/>
              </a:prstGeom>
              <a:blipFill>
                <a:blip r:embed="rId2"/>
                <a:stretch>
                  <a:fillRect l="-3968"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46586FD-04CB-46F5-82FE-BCD898A6D138}"/>
                  </a:ext>
                </a:extLst>
              </p:cNvPr>
              <p:cNvSpPr txBox="1"/>
              <p:nvPr/>
            </p:nvSpPr>
            <p:spPr>
              <a:xfrm>
                <a:off x="1239812" y="3126227"/>
                <a:ext cx="787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/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ja-JP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ja-JP" altLang="en-US" sz="1600" dirty="0"/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46586FD-04CB-46F5-82FE-BCD898A6D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12" y="3126227"/>
                <a:ext cx="787139" cy="338554"/>
              </a:xfrm>
              <a:prstGeom prst="rect">
                <a:avLst/>
              </a:prstGeom>
              <a:blipFill>
                <a:blip r:embed="rId3"/>
                <a:stretch>
                  <a:fillRect l="-3846"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DC802DA-F5DB-4570-9952-202235E25C66}"/>
                  </a:ext>
                </a:extLst>
              </p:cNvPr>
              <p:cNvSpPr txBox="1"/>
              <p:nvPr/>
            </p:nvSpPr>
            <p:spPr>
              <a:xfrm>
                <a:off x="6758098" y="2442098"/>
                <a:ext cx="958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/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1" lang="ja-JP" altLang="en-US" sz="1600" dirty="0"/>
              </a:p>
            </p:txBody>
          </p:sp>
        </mc:Choice>
        <mc:Fallback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DC802DA-F5DB-4570-9952-202235E2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98" y="2442098"/>
                <a:ext cx="958468" cy="338554"/>
              </a:xfrm>
              <a:prstGeom prst="rect">
                <a:avLst/>
              </a:prstGeom>
              <a:blipFill>
                <a:blip r:embed="rId4"/>
                <a:stretch>
                  <a:fillRect l="-3822"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27E8B5C-7144-455A-B531-D65AABBCB787}"/>
              </a:ext>
            </a:extLst>
          </p:cNvPr>
          <p:cNvCxnSpPr>
            <a:cxnSpLocks/>
            <a:stCxn id="14" idx="3"/>
            <a:endCxn id="7" idx="2"/>
          </p:cNvCxnSpPr>
          <p:nvPr/>
        </p:nvCxnSpPr>
        <p:spPr>
          <a:xfrm>
            <a:off x="2616919" y="2368763"/>
            <a:ext cx="1206840" cy="2751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513D0FA-6E18-4DD8-9D7C-E24A367B00D6}"/>
              </a:ext>
            </a:extLst>
          </p:cNvPr>
          <p:cNvCxnSpPr>
            <a:cxnSpLocks/>
            <a:stCxn id="14" idx="3"/>
            <a:endCxn id="6" idx="2"/>
          </p:cNvCxnSpPr>
          <p:nvPr/>
        </p:nvCxnSpPr>
        <p:spPr>
          <a:xfrm>
            <a:off x="2616919" y="2368763"/>
            <a:ext cx="1206840" cy="12075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287A595-4954-4282-9BE6-5B5D415D7586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>
            <a:off x="2616919" y="2368763"/>
            <a:ext cx="1206840" cy="2139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E2E3D8DF-72FB-499C-B05B-BBF212AB31DD}"/>
              </a:ext>
            </a:extLst>
          </p:cNvPr>
          <p:cNvCxnSpPr>
            <a:cxnSpLocks/>
            <a:stCxn id="14" idx="3"/>
            <a:endCxn id="8" idx="2"/>
          </p:cNvCxnSpPr>
          <p:nvPr/>
        </p:nvCxnSpPr>
        <p:spPr>
          <a:xfrm flipV="1">
            <a:off x="2616919" y="1711516"/>
            <a:ext cx="1206840" cy="6572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08C4A56-26A9-4285-8B67-F2692B2BA9D5}"/>
              </a:ext>
            </a:extLst>
          </p:cNvPr>
          <p:cNvCxnSpPr>
            <a:cxnSpLocks/>
            <a:stCxn id="15" idx="3"/>
            <a:endCxn id="8" idx="2"/>
          </p:cNvCxnSpPr>
          <p:nvPr/>
        </p:nvCxnSpPr>
        <p:spPr>
          <a:xfrm flipV="1">
            <a:off x="2616917" y="1711516"/>
            <a:ext cx="1206842" cy="20486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16D019D-CE53-46FD-A6FF-28D015F536B0}"/>
              </a:ext>
            </a:extLst>
          </p:cNvPr>
          <p:cNvCxnSpPr>
            <a:cxnSpLocks/>
            <a:stCxn id="15" idx="3"/>
            <a:endCxn id="7" idx="2"/>
          </p:cNvCxnSpPr>
          <p:nvPr/>
        </p:nvCxnSpPr>
        <p:spPr>
          <a:xfrm flipV="1">
            <a:off x="2616917" y="2643928"/>
            <a:ext cx="1206842" cy="1116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1D7B828-AFB6-4D4C-A18A-36A72C00D923}"/>
              </a:ext>
            </a:extLst>
          </p:cNvPr>
          <p:cNvCxnSpPr>
            <a:cxnSpLocks/>
            <a:stCxn id="15" idx="3"/>
            <a:endCxn id="6" idx="2"/>
          </p:cNvCxnSpPr>
          <p:nvPr/>
        </p:nvCxnSpPr>
        <p:spPr>
          <a:xfrm flipV="1">
            <a:off x="2616917" y="3576340"/>
            <a:ext cx="1206842" cy="1837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917B79C7-93D2-4B85-AC30-03DE66A12BA4}"/>
              </a:ext>
            </a:extLst>
          </p:cNvPr>
          <p:cNvCxnSpPr>
            <a:cxnSpLocks/>
            <a:stCxn id="15" idx="3"/>
            <a:endCxn id="5" idx="2"/>
          </p:cNvCxnSpPr>
          <p:nvPr/>
        </p:nvCxnSpPr>
        <p:spPr>
          <a:xfrm>
            <a:off x="2616917" y="3760126"/>
            <a:ext cx="1206842" cy="7486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53BD7AC-792F-4097-8D3B-24658A52F8D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208164" y="1711516"/>
            <a:ext cx="634538" cy="28047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601E68CB-645E-4413-AF3B-FE081F4630BE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>
          <a:xfrm flipH="1">
            <a:off x="4208166" y="1711516"/>
            <a:ext cx="634533" cy="27972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DA1E5DB8-0B8F-4AB4-AEA1-ED231F571669}"/>
              </a:ext>
            </a:extLst>
          </p:cNvPr>
          <p:cNvCxnSpPr>
            <a:cxnSpLocks/>
            <a:stCxn id="11" idx="2"/>
            <a:endCxn id="5" idx="6"/>
          </p:cNvCxnSpPr>
          <p:nvPr/>
        </p:nvCxnSpPr>
        <p:spPr>
          <a:xfrm flipH="1">
            <a:off x="4208166" y="2643928"/>
            <a:ext cx="634533" cy="1864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9EF163F-2822-49AB-8D7A-E27C60D40509}"/>
              </a:ext>
            </a:extLst>
          </p:cNvPr>
          <p:cNvCxnSpPr>
            <a:cxnSpLocks/>
            <a:stCxn id="10" idx="2"/>
            <a:endCxn id="5" idx="6"/>
          </p:cNvCxnSpPr>
          <p:nvPr/>
        </p:nvCxnSpPr>
        <p:spPr>
          <a:xfrm flipH="1">
            <a:off x="4208166" y="3576340"/>
            <a:ext cx="634534" cy="932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32D7D4F-0418-473F-9751-73C3B3E477D4}"/>
              </a:ext>
            </a:extLst>
          </p:cNvPr>
          <p:cNvCxnSpPr>
            <a:cxnSpLocks/>
            <a:stCxn id="9" idx="2"/>
            <a:endCxn id="5" idx="6"/>
          </p:cNvCxnSpPr>
          <p:nvPr/>
        </p:nvCxnSpPr>
        <p:spPr>
          <a:xfrm flipH="1" flipV="1">
            <a:off x="4208166" y="4508752"/>
            <a:ext cx="634536" cy="75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E2E298E1-FA2F-4CEF-B874-50C530B19948}"/>
              </a:ext>
            </a:extLst>
          </p:cNvPr>
          <p:cNvCxnSpPr>
            <a:cxnSpLocks/>
            <a:stCxn id="9" idx="2"/>
            <a:endCxn id="6" idx="6"/>
          </p:cNvCxnSpPr>
          <p:nvPr/>
        </p:nvCxnSpPr>
        <p:spPr>
          <a:xfrm flipH="1" flipV="1">
            <a:off x="4208165" y="3576340"/>
            <a:ext cx="634537" cy="939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61F4B356-2EBA-45F1-9D79-EC755D43E7A4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 flipV="1">
            <a:off x="4208164" y="2643928"/>
            <a:ext cx="634538" cy="187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2C5902E-2D40-45B6-B66E-153C6CF567A2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>
            <a:off x="4208164" y="2643928"/>
            <a:ext cx="6345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F83B40A4-DF06-4958-B70F-F9C5219A6191}"/>
              </a:ext>
            </a:extLst>
          </p:cNvPr>
          <p:cNvCxnSpPr>
            <a:cxnSpLocks/>
            <a:stCxn id="10" idx="2"/>
            <a:endCxn id="7" idx="6"/>
          </p:cNvCxnSpPr>
          <p:nvPr/>
        </p:nvCxnSpPr>
        <p:spPr>
          <a:xfrm flipH="1" flipV="1">
            <a:off x="4208164" y="2643928"/>
            <a:ext cx="634536" cy="932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13833141-6CCE-4FBD-8E7B-1F57E58EAC38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 flipV="1">
            <a:off x="4208164" y="1711516"/>
            <a:ext cx="634535" cy="932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9827A62D-9BB0-454A-AE26-20AB214B364C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>
            <a:off x="4208164" y="1711516"/>
            <a:ext cx="6345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D7F4B2C3-4B63-4CF4-A35A-7268ABCAE517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4208164" y="1711516"/>
            <a:ext cx="634535" cy="932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30C755C4-2659-475A-9943-9096919AD8C1}"/>
              </a:ext>
            </a:extLst>
          </p:cNvPr>
          <p:cNvCxnSpPr>
            <a:cxnSpLocks/>
            <a:stCxn id="12" idx="2"/>
            <a:endCxn id="6" idx="6"/>
          </p:cNvCxnSpPr>
          <p:nvPr/>
        </p:nvCxnSpPr>
        <p:spPr>
          <a:xfrm flipH="1">
            <a:off x="4208165" y="1711516"/>
            <a:ext cx="634534" cy="1864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0D1BD975-4571-496F-94FE-44ACFD43715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208164" y="1711516"/>
            <a:ext cx="634536" cy="1864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C04A0F56-7C17-46EC-B5C6-F3CA0F6B884F}"/>
              </a:ext>
            </a:extLst>
          </p:cNvPr>
          <p:cNvCxnSpPr>
            <a:cxnSpLocks/>
            <a:stCxn id="10" idx="2"/>
            <a:endCxn id="6" idx="6"/>
          </p:cNvCxnSpPr>
          <p:nvPr/>
        </p:nvCxnSpPr>
        <p:spPr>
          <a:xfrm flipH="1">
            <a:off x="4208165" y="3576340"/>
            <a:ext cx="6345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B49E15D5-528F-4CC5-A766-6413E227F27E}"/>
              </a:ext>
            </a:extLst>
          </p:cNvPr>
          <p:cNvCxnSpPr>
            <a:cxnSpLocks/>
            <a:stCxn id="11" idx="2"/>
            <a:endCxn id="6" idx="6"/>
          </p:cNvCxnSpPr>
          <p:nvPr/>
        </p:nvCxnSpPr>
        <p:spPr>
          <a:xfrm flipH="1">
            <a:off x="4208165" y="2643928"/>
            <a:ext cx="634534" cy="932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442904D4-69D2-443D-BC88-6D195E03BBA0}"/>
              </a:ext>
            </a:extLst>
          </p:cNvPr>
          <p:cNvCxnSpPr>
            <a:cxnSpLocks/>
            <a:stCxn id="12" idx="6"/>
            <a:endCxn id="16" idx="1"/>
          </p:cNvCxnSpPr>
          <p:nvPr/>
        </p:nvCxnSpPr>
        <p:spPr>
          <a:xfrm>
            <a:off x="5227104" y="1711516"/>
            <a:ext cx="1100049" cy="13535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63B7FD2D-8122-41CB-BFEC-54A846197C51}"/>
              </a:ext>
            </a:extLst>
          </p:cNvPr>
          <p:cNvCxnSpPr>
            <a:cxnSpLocks/>
            <a:stCxn id="11" idx="6"/>
            <a:endCxn id="16" idx="1"/>
          </p:cNvCxnSpPr>
          <p:nvPr/>
        </p:nvCxnSpPr>
        <p:spPr>
          <a:xfrm>
            <a:off x="5227102" y="2643928"/>
            <a:ext cx="1100051" cy="4211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0FEF4844-B72B-43FE-8F9D-6E5E1ABD0B03}"/>
              </a:ext>
            </a:extLst>
          </p:cNvPr>
          <p:cNvCxnSpPr>
            <a:cxnSpLocks/>
            <a:stCxn id="10" idx="6"/>
            <a:endCxn id="16" idx="1"/>
          </p:cNvCxnSpPr>
          <p:nvPr/>
        </p:nvCxnSpPr>
        <p:spPr>
          <a:xfrm flipV="1">
            <a:off x="5226331" y="3065077"/>
            <a:ext cx="1100822" cy="511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6CE1377D-582B-4854-AEA6-2688656982EC}"/>
              </a:ext>
            </a:extLst>
          </p:cNvPr>
          <p:cNvCxnSpPr>
            <a:cxnSpLocks/>
            <a:stCxn id="9" idx="6"/>
            <a:endCxn id="16" idx="1"/>
          </p:cNvCxnSpPr>
          <p:nvPr/>
        </p:nvCxnSpPr>
        <p:spPr>
          <a:xfrm flipV="1">
            <a:off x="5226332" y="3065077"/>
            <a:ext cx="1100821" cy="14512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F24A831B-1007-4113-BE69-5692FA0DBED3}"/>
                  </a:ext>
                </a:extLst>
              </p:cNvPr>
              <p:cNvSpPr txBox="1"/>
              <p:nvPr/>
            </p:nvSpPr>
            <p:spPr>
              <a:xfrm>
                <a:off x="3232245" y="5056278"/>
                <a:ext cx="2108782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ja-JP" alt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F24A831B-1007-4113-BE69-5692FA0D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245" y="5056278"/>
                <a:ext cx="2108782" cy="324448"/>
              </a:xfrm>
              <a:prstGeom prst="rect">
                <a:avLst/>
              </a:prstGeom>
              <a:blipFill>
                <a:blip r:embed="rId5"/>
                <a:stretch>
                  <a:fillRect l="-2312" r="-4046" b="-31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14B34E9E-A969-4C32-A8CD-C5D80C907072}"/>
                  </a:ext>
                </a:extLst>
              </p:cNvPr>
              <p:cNvSpPr txBox="1"/>
              <p:nvPr/>
            </p:nvSpPr>
            <p:spPr>
              <a:xfrm>
                <a:off x="467782" y="5057885"/>
                <a:ext cx="3014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dirty="0"/>
                  <a:t>：ネットワークの重み</a:t>
                </a:r>
              </a:p>
            </p:txBody>
          </p:sp>
        </mc:Choice>
        <mc:Fallback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14B34E9E-A969-4C32-A8CD-C5D80C907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82" y="5057885"/>
                <a:ext cx="3014004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A8C79BC-F8F6-4FF6-B123-E4933A754F35}"/>
                  </a:ext>
                </a:extLst>
              </p:cNvPr>
              <p:cNvSpPr txBox="1"/>
              <p:nvPr/>
            </p:nvSpPr>
            <p:spPr>
              <a:xfrm>
                <a:off x="355307" y="957566"/>
                <a:ext cx="6120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/>
                  <a:t>・</a:t>
                </a:r>
                <a:r>
                  <a:rPr kumimoji="1" lang="en-US" altLang="ja-JP" sz="2400" b="1" dirty="0"/>
                  <a:t>Dynamics Model</a:t>
                </a:r>
                <a:r>
                  <a:rPr kumimoji="1" lang="ja-JP" altLang="en-US" sz="2400" dirty="0"/>
                  <a:t>（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ja-JP" altLang="en-US" sz="2400" dirty="0"/>
                  <a:t>）</a:t>
                </a:r>
              </a:p>
            </p:txBody>
          </p:sp>
        </mc:Choice>
        <mc:Fallback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A8C79BC-F8F6-4FF6-B123-E4933A75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07" y="957566"/>
                <a:ext cx="6120297" cy="461665"/>
              </a:xfrm>
              <a:prstGeom prst="rect">
                <a:avLst/>
              </a:prstGeom>
              <a:blipFill>
                <a:blip r:embed="rId7"/>
                <a:stretch>
                  <a:fillRect l="-1494" t="-11842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9564048-D7B0-4F48-A191-1B7BADB6AEB5}"/>
              </a:ext>
            </a:extLst>
          </p:cNvPr>
          <p:cNvSpPr txBox="1"/>
          <p:nvPr/>
        </p:nvSpPr>
        <p:spPr>
          <a:xfrm>
            <a:off x="629410" y="602645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曖昧さ</a:t>
            </a:r>
            <a:r>
              <a:rPr kumimoji="1" lang="ja-JP" altLang="en-US" dirty="0"/>
              <a:t>をできるだけ減らすように行動</a:t>
            </a:r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8485C9A5-4817-4E06-8CDA-4064AB48EB95}"/>
              </a:ext>
            </a:extLst>
          </p:cNvPr>
          <p:cNvSpPr/>
          <p:nvPr/>
        </p:nvSpPr>
        <p:spPr>
          <a:xfrm>
            <a:off x="456180" y="5833559"/>
            <a:ext cx="4282047" cy="690101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D43C0E01-A92C-4C75-B45D-D6169EA95AE4}"/>
              </a:ext>
            </a:extLst>
          </p:cNvPr>
          <p:cNvSpPr txBox="1"/>
          <p:nvPr/>
        </p:nvSpPr>
        <p:spPr>
          <a:xfrm>
            <a:off x="629410" y="5657125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自由エネルギー原理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B4972F2-97D2-42C2-A13C-A7E793B24CEC}"/>
              </a:ext>
            </a:extLst>
          </p:cNvPr>
          <p:cNvSpPr txBox="1"/>
          <p:nvPr/>
        </p:nvSpPr>
        <p:spPr>
          <a:xfrm>
            <a:off x="5289627" y="600422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データが不足しているところを探す</a:t>
            </a:r>
          </a:p>
        </p:txBody>
      </p:sp>
      <p:sp>
        <p:nvSpPr>
          <p:cNvPr id="53" name="矢印: 右 52">
            <a:extLst>
              <a:ext uri="{FF2B5EF4-FFF2-40B4-BE49-F238E27FC236}">
                <a16:creationId xmlns:a16="http://schemas.microsoft.com/office/drawing/2014/main" id="{A640A8C5-5205-4E15-B5C0-883A7817A322}"/>
              </a:ext>
            </a:extLst>
          </p:cNvPr>
          <p:cNvSpPr/>
          <p:nvPr/>
        </p:nvSpPr>
        <p:spPr>
          <a:xfrm>
            <a:off x="4865678" y="5983660"/>
            <a:ext cx="423949" cy="389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C8388376-7B07-4754-9353-7D562E1B6CF7}"/>
              </a:ext>
            </a:extLst>
          </p:cNvPr>
          <p:cNvSpPr txBox="1"/>
          <p:nvPr/>
        </p:nvSpPr>
        <p:spPr>
          <a:xfrm>
            <a:off x="3030067" y="11770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好奇心の与え方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AF946BB-8461-45D8-BCA3-BC574EA32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563" y="3583589"/>
            <a:ext cx="3165501" cy="2158478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CA4D9746-1BEB-4209-8B4A-6AD0B67B7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843" y="1038788"/>
            <a:ext cx="1279551" cy="127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5D0643-B988-4381-80BB-1F01997CD5B0}"/>
              </a:ext>
            </a:extLst>
          </p:cNvPr>
          <p:cNvSpPr txBox="1"/>
          <p:nvPr/>
        </p:nvSpPr>
        <p:spPr>
          <a:xfrm>
            <a:off x="1827666" y="174003"/>
            <a:ext cx="521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タスクの学習→強化学習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6790B3A-67B5-4116-B18C-7B3A6DBE6D50}"/>
              </a:ext>
            </a:extLst>
          </p:cNvPr>
          <p:cNvSpPr txBox="1"/>
          <p:nvPr/>
        </p:nvSpPr>
        <p:spPr>
          <a:xfrm>
            <a:off x="1937919" y="5858174"/>
            <a:ext cx="5275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強化学習：報酬を最大化するような行動を学習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6707504-3630-487A-9E09-4107B9B13358}"/>
                  </a:ext>
                </a:extLst>
              </p:cNvPr>
              <p:cNvSpPr txBox="1"/>
              <p:nvPr/>
            </p:nvSpPr>
            <p:spPr>
              <a:xfrm>
                <a:off x="3183640" y="3512128"/>
                <a:ext cx="3310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=100−10×|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′|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6707504-3630-487A-9E09-4107B9B13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0" y="3512128"/>
                <a:ext cx="3310586" cy="369332"/>
              </a:xfrm>
              <a:prstGeom prst="rect">
                <a:avLst/>
              </a:prstGeom>
              <a:blipFill>
                <a:blip r:embed="rId4"/>
                <a:stretch>
                  <a:fillRect l="-368" t="-1639" r="-2762" b="-34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596DE7A-F111-49C4-958C-A49EBDA5169B}"/>
                  </a:ext>
                </a:extLst>
              </p:cNvPr>
              <p:cNvSpPr txBox="1"/>
              <p:nvPr/>
            </p:nvSpPr>
            <p:spPr>
              <a:xfrm>
                <a:off x="2501541" y="4151246"/>
                <a:ext cx="63259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ja-JP" altLang="en-US" dirty="0"/>
                  <a:t>：実際に次のボールを落とすのにかかったステップ数</a:t>
                </a:r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596DE7A-F111-49C4-958C-A49EBDA5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541" y="4151246"/>
                <a:ext cx="6325984" cy="369332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653B579-5992-43B1-AEEC-937C68C1EB00}"/>
                  </a:ext>
                </a:extLst>
              </p:cNvPr>
              <p:cNvSpPr txBox="1"/>
              <p:nvPr/>
            </p:nvSpPr>
            <p:spPr>
              <a:xfrm>
                <a:off x="2501540" y="4662603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※ </a:t>
                </a:r>
                <a:r>
                  <a:rPr lang="ja-JP" altLang="en-US" dirty="0"/>
                  <a:t>実験では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ja-JP" altLang="en-US" dirty="0"/>
                  <a:t>（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秒）</a:t>
                </a:r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653B579-5992-43B1-AEEC-937C68C1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540" y="4662603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l="-1067" t="-16667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8FFE4C8-E5C0-4600-AA75-6DE96CBD911D}"/>
              </a:ext>
            </a:extLst>
          </p:cNvPr>
          <p:cNvSpPr txBox="1"/>
          <p:nvPr/>
        </p:nvSpPr>
        <p:spPr>
          <a:xfrm>
            <a:off x="2223065" y="1200765"/>
            <a:ext cx="6187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タスク：一定間隔でボールを</a:t>
            </a:r>
            <a:r>
              <a:rPr kumimoji="1" lang="en-US" altLang="ja-JP" sz="2400" b="1" dirty="0"/>
              <a:t>1</a:t>
            </a:r>
            <a:r>
              <a:rPr kumimoji="1" lang="ja-JP" altLang="en-US" sz="2400" b="1" dirty="0"/>
              <a:t>個ずつ落とす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DB91C81-2CB2-48F8-9294-B280D18B4D0A}"/>
                  </a:ext>
                </a:extLst>
              </p:cNvPr>
              <p:cNvSpPr txBox="1"/>
              <p:nvPr/>
            </p:nvSpPr>
            <p:spPr>
              <a:xfrm>
                <a:off x="2169488" y="2128691"/>
                <a:ext cx="7021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目標：ボールを落としてから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ja-JP" altLang="en-US" dirty="0"/>
                  <a:t>ステップ後に次のボールを落とす</a:t>
                </a:r>
                <a:endParaRPr kumimoji="1" lang="en-US" altLang="ja-JP" dirty="0"/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DB91C81-2CB2-48F8-9294-B280D18B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488" y="2128691"/>
                <a:ext cx="7021730" cy="369332"/>
              </a:xfrm>
              <a:prstGeom prst="rect">
                <a:avLst/>
              </a:prstGeom>
              <a:blipFill>
                <a:blip r:embed="rId7"/>
                <a:stretch>
                  <a:fillRect l="-781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9B13EA0-7A85-49A7-B74B-5877E185949B}"/>
                  </a:ext>
                </a:extLst>
              </p:cNvPr>
              <p:cNvSpPr txBox="1"/>
              <p:nvPr/>
            </p:nvSpPr>
            <p:spPr>
              <a:xfrm>
                <a:off x="2241313" y="2873010"/>
                <a:ext cx="439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・以下の報酬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1" lang="ja-JP" altLang="en-US" dirty="0"/>
                  <a:t>を最大化するように学習</a:t>
                </a:r>
                <a:endParaRPr kumimoji="1" lang="en-US" altLang="ja-JP" dirty="0"/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9B13EA0-7A85-49A7-B74B-5877E1859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13" y="2873010"/>
                <a:ext cx="4399538" cy="369332"/>
              </a:xfrm>
              <a:prstGeom prst="rect">
                <a:avLst/>
              </a:prstGeom>
              <a:blipFill>
                <a:blip r:embed="rId8"/>
                <a:stretch>
                  <a:fillRect l="-1248"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ball3_good_exam">
            <a:hlinkClick r:id="" action="ppaction://media"/>
            <a:extLst>
              <a:ext uri="{FF2B5EF4-FFF2-40B4-BE49-F238E27FC236}">
                <a16:creationId xmlns:a16="http://schemas.microsoft.com/office/drawing/2014/main" id="{EEC45693-0F14-4237-BE6E-40090104F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200765"/>
            <a:ext cx="2094711" cy="19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E13F3-29C0-4862-B902-D0B7746C5C04}"/>
              </a:ext>
            </a:extLst>
          </p:cNvPr>
          <p:cNvSpPr txBox="1"/>
          <p:nvPr/>
        </p:nvSpPr>
        <p:spPr>
          <a:xfrm>
            <a:off x="1834726" y="180081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強化学習：</a:t>
            </a:r>
            <a:r>
              <a:rPr kumimoji="1" lang="en-US" altLang="ja-JP" sz="3600" b="1" dirty="0"/>
              <a:t>Actor-Critic</a:t>
            </a:r>
            <a:endParaRPr kumimoji="1" lang="ja-JP" altLang="en-US" sz="3600" b="1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2A2FBB3-D122-4059-8F36-6FDA65905D45}"/>
              </a:ext>
            </a:extLst>
          </p:cNvPr>
          <p:cNvSpPr/>
          <p:nvPr/>
        </p:nvSpPr>
        <p:spPr>
          <a:xfrm>
            <a:off x="3523297" y="1419864"/>
            <a:ext cx="1498668" cy="75768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Actor</a:t>
            </a:r>
          </a:p>
          <a:p>
            <a:pPr algn="ctr"/>
            <a:r>
              <a:rPr kumimoji="1" lang="en-US" altLang="ja-JP" sz="2400" dirty="0"/>
              <a:t>network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272A95D-DE04-4337-9F36-BEE58565FCC5}"/>
              </a:ext>
            </a:extLst>
          </p:cNvPr>
          <p:cNvSpPr/>
          <p:nvPr/>
        </p:nvSpPr>
        <p:spPr>
          <a:xfrm>
            <a:off x="3523297" y="2701060"/>
            <a:ext cx="1498668" cy="75768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Critic</a:t>
            </a:r>
          </a:p>
          <a:p>
            <a:pPr algn="ctr"/>
            <a:r>
              <a:rPr kumimoji="1" lang="en-US" altLang="ja-JP" sz="2400" dirty="0"/>
              <a:t>network</a:t>
            </a:r>
            <a:endParaRPr kumimoji="1" lang="ja-JP" altLang="en-US" sz="2400" dirty="0"/>
          </a:p>
        </p:txBody>
      </p:sp>
      <p:cxnSp>
        <p:nvCxnSpPr>
          <p:cNvPr id="7" name="コネクタ: カギ線 6">
            <a:extLst>
              <a:ext uri="{FF2B5EF4-FFF2-40B4-BE49-F238E27FC236}">
                <a16:creationId xmlns:a16="http://schemas.microsoft.com/office/drawing/2014/main" id="{21BCA4F3-EEE7-4535-9558-984AC423B6B1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3523298" y="3079901"/>
            <a:ext cx="19491" cy="1876289"/>
          </a:xfrm>
          <a:prstGeom prst="bentConnector3">
            <a:avLst>
              <a:gd name="adj1" fmla="val 110465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DDB2DFC9-2EEF-4EC3-974B-412B4BDD0040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3523298" y="1798705"/>
            <a:ext cx="19491" cy="3157485"/>
          </a:xfrm>
          <a:prstGeom prst="bentConnector3">
            <a:avLst>
              <a:gd name="adj1" fmla="val 110465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48A32D9C-9E94-4AD5-8D35-418BDAA8F62C}"/>
              </a:ext>
            </a:extLst>
          </p:cNvPr>
          <p:cNvCxnSpPr>
            <a:cxnSpLocks/>
            <a:stCxn id="5" idx="3"/>
            <a:endCxn id="57" idx="1"/>
          </p:cNvCxnSpPr>
          <p:nvPr/>
        </p:nvCxnSpPr>
        <p:spPr>
          <a:xfrm flipH="1">
            <a:off x="3527814" y="1798704"/>
            <a:ext cx="1494151" cy="1106229"/>
          </a:xfrm>
          <a:prstGeom prst="bentConnector5">
            <a:avLst>
              <a:gd name="adj1" fmla="val -145064"/>
              <a:gd name="adj2" fmla="val 50000"/>
              <a:gd name="adj3" fmla="val 1153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コネクタ: カギ線 23">
            <a:extLst>
              <a:ext uri="{FF2B5EF4-FFF2-40B4-BE49-F238E27FC236}">
                <a16:creationId xmlns:a16="http://schemas.microsoft.com/office/drawing/2014/main" id="{065B67C4-6B11-4CF5-9BE1-EA48D00E19C2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006992" y="1798704"/>
            <a:ext cx="14973" cy="3157485"/>
          </a:xfrm>
          <a:prstGeom prst="bentConnector3">
            <a:avLst>
              <a:gd name="adj1" fmla="val -144758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B05519F-8105-45C6-BD4F-065C50AAAB96}"/>
              </a:ext>
            </a:extLst>
          </p:cNvPr>
          <p:cNvSpPr txBox="1"/>
          <p:nvPr/>
        </p:nvSpPr>
        <p:spPr>
          <a:xfrm>
            <a:off x="5096606" y="1337039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action</a:t>
            </a:r>
            <a:endParaRPr kumimoji="1" lang="ja-JP" altLang="en-US" sz="24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C28303D-2CF5-4350-B332-C076914A3C94}"/>
              </a:ext>
            </a:extLst>
          </p:cNvPr>
          <p:cNvSpPr txBox="1"/>
          <p:nvPr/>
        </p:nvSpPr>
        <p:spPr>
          <a:xfrm>
            <a:off x="405435" y="3146368"/>
            <a:ext cx="817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state</a:t>
            </a:r>
            <a:endParaRPr kumimoji="1" lang="ja-JP" altLang="en-US" sz="2400" b="1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EE25E12-466C-4CC1-91C6-766855251E56}"/>
              </a:ext>
            </a:extLst>
          </p:cNvPr>
          <p:cNvCxnSpPr>
            <a:cxnSpLocks/>
            <a:stCxn id="2" idx="0"/>
            <a:endCxn id="41" idx="3"/>
          </p:cNvCxnSpPr>
          <p:nvPr/>
        </p:nvCxnSpPr>
        <p:spPr>
          <a:xfrm flipV="1">
            <a:off x="4265017" y="3127780"/>
            <a:ext cx="1682400" cy="1042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3619F34-9318-4E8D-B0B2-08A8629CEA82}"/>
                  </a:ext>
                </a:extLst>
              </p:cNvPr>
              <p:cNvSpPr txBox="1"/>
              <p:nvPr/>
            </p:nvSpPr>
            <p:spPr>
              <a:xfrm>
                <a:off x="5024712" y="3636907"/>
                <a:ext cx="1805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r</a:t>
                </a:r>
                <a:r>
                  <a:rPr kumimoji="1" lang="en-US" altLang="ja-JP" sz="2400" b="1" dirty="0"/>
                  <a:t>eward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kumimoji="1" lang="ja-JP" altLang="en-US" sz="2400" b="1" dirty="0"/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3619F34-9318-4E8D-B0B2-08A8629C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712" y="3636907"/>
                <a:ext cx="1805238" cy="461665"/>
              </a:xfrm>
              <a:prstGeom prst="rect">
                <a:avLst/>
              </a:prstGeom>
              <a:blipFill>
                <a:blip r:embed="rId2"/>
                <a:stretch>
                  <a:fillRect l="-5068"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2F0C12A-E9FB-4139-8A6A-2FEE11B0DF67}"/>
              </a:ext>
            </a:extLst>
          </p:cNvPr>
          <p:cNvSpPr txBox="1"/>
          <p:nvPr/>
        </p:nvSpPr>
        <p:spPr>
          <a:xfrm>
            <a:off x="6000425" y="2849067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TD Error</a:t>
            </a:r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AEF44226-29B0-4BF2-B31C-861355D38FB9}"/>
              </a:ext>
            </a:extLst>
          </p:cNvPr>
          <p:cNvSpPr/>
          <p:nvPr/>
        </p:nvSpPr>
        <p:spPr>
          <a:xfrm>
            <a:off x="3527814" y="2526093"/>
            <a:ext cx="1498668" cy="7576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206FD11-1C99-4890-B9A9-5A1F05136F0C}"/>
              </a:ext>
            </a:extLst>
          </p:cNvPr>
          <p:cNvSpPr txBox="1"/>
          <p:nvPr/>
        </p:nvSpPr>
        <p:spPr>
          <a:xfrm>
            <a:off x="6854951" y="979430"/>
            <a:ext cx="2289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Actor</a:t>
            </a:r>
            <a:r>
              <a:rPr kumimoji="1" lang="ja-JP" altLang="en-US" dirty="0"/>
              <a:t>：方策を学習</a:t>
            </a:r>
            <a:endParaRPr kumimoji="1" lang="en-US" altLang="ja-JP" dirty="0"/>
          </a:p>
          <a:p>
            <a:r>
              <a:rPr kumimoji="1" lang="en-US" altLang="ja-JP" dirty="0"/>
              <a:t>Critic</a:t>
            </a:r>
            <a:r>
              <a:rPr kumimoji="1" lang="ja-JP" altLang="en-US" dirty="0"/>
              <a:t>：価値</a:t>
            </a:r>
            <a:r>
              <a:rPr kumimoji="1" lang="en-US" altLang="ja-JP" dirty="0"/>
              <a:t>Q</a:t>
            </a:r>
            <a:r>
              <a:rPr kumimoji="1" lang="ja-JP" altLang="en-US" dirty="0"/>
              <a:t>を学習</a:t>
            </a:r>
            <a:endParaRPr kumimoji="1" lang="en-US" altLang="ja-JP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8082AEC-2D06-4830-99EF-3C32FBA3F02C}"/>
              </a:ext>
            </a:extLst>
          </p:cNvPr>
          <p:cNvSpPr txBox="1"/>
          <p:nvPr/>
        </p:nvSpPr>
        <p:spPr>
          <a:xfrm>
            <a:off x="4975638" y="2618235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Q(</a:t>
            </a:r>
            <a:r>
              <a:rPr kumimoji="1" lang="en-US" altLang="ja-JP" sz="2400" b="1" dirty="0" err="1"/>
              <a:t>s,a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806E446-651F-49AD-92C2-61B34F5FC1C0}"/>
              </a:ext>
            </a:extLst>
          </p:cNvPr>
          <p:cNvCxnSpPr>
            <a:cxnSpLocks/>
            <a:stCxn id="9" idx="3"/>
            <a:endCxn id="41" idx="2"/>
          </p:cNvCxnSpPr>
          <p:nvPr/>
        </p:nvCxnSpPr>
        <p:spPr>
          <a:xfrm flipV="1">
            <a:off x="5021965" y="3075389"/>
            <a:ext cx="905366" cy="4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509E2CF1-8772-451E-B325-FEF07C18B4DB}"/>
              </a:ext>
            </a:extLst>
          </p:cNvPr>
          <p:cNvSpPr/>
          <p:nvPr/>
        </p:nvSpPr>
        <p:spPr>
          <a:xfrm>
            <a:off x="5927331" y="3001296"/>
            <a:ext cx="137154" cy="14818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9EBFAC6B-86F1-47E5-A451-3B841D15362B}"/>
              </a:ext>
            </a:extLst>
          </p:cNvPr>
          <p:cNvSpPr txBox="1"/>
          <p:nvPr/>
        </p:nvSpPr>
        <p:spPr>
          <a:xfrm>
            <a:off x="3225276" y="5616906"/>
            <a:ext cx="183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environment</a:t>
            </a:r>
            <a:endParaRPr kumimoji="1" lang="ja-JP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E3EEB57D-B20D-4C1B-9330-508FB8663DA7}"/>
                  </a:ext>
                </a:extLst>
              </p:cNvPr>
              <p:cNvSpPr txBox="1"/>
              <p:nvPr/>
            </p:nvSpPr>
            <p:spPr>
              <a:xfrm>
                <a:off x="832079" y="6293430"/>
                <a:ext cx="7104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探索空間が広いと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ja-JP" sz="1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kumimoji="1" lang="ja-JP" altLang="en-US" dirty="0"/>
                  <a:t>を得るまで時間がかかる⇒効率よく探索したい</a:t>
                </a:r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E3EEB57D-B20D-4C1B-9330-508FB8663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79" y="6293430"/>
                <a:ext cx="7104765" cy="369332"/>
              </a:xfrm>
              <a:prstGeom prst="rect">
                <a:avLst/>
              </a:prstGeom>
              <a:blipFill>
                <a:blip r:embed="rId4"/>
                <a:stretch>
                  <a:fillRect l="-686" t="-6557" r="-86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19DF98E6-6359-479D-9106-E6809420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719" y="4170740"/>
            <a:ext cx="1452596" cy="148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F5F10D-EE5A-458C-AF7D-87BF7C5F392E}"/>
              </a:ext>
            </a:extLst>
          </p:cNvPr>
          <p:cNvSpPr txBox="1"/>
          <p:nvPr/>
        </p:nvSpPr>
        <p:spPr>
          <a:xfrm>
            <a:off x="1136634" y="83409"/>
            <a:ext cx="679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/>
              <a:t>提案手法：</a:t>
            </a:r>
            <a:r>
              <a:rPr kumimoji="1" lang="en-US" altLang="ja-JP" sz="3600" b="1" dirty="0"/>
              <a:t>Actor-Critic + Curiosity</a:t>
            </a:r>
            <a:endParaRPr kumimoji="1" lang="ja-JP" altLang="en-US" sz="36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33F626-3AAA-49FA-9BBA-DCA97560E2F4}"/>
              </a:ext>
            </a:extLst>
          </p:cNvPr>
          <p:cNvSpPr txBox="1"/>
          <p:nvPr/>
        </p:nvSpPr>
        <p:spPr>
          <a:xfrm>
            <a:off x="7416612" y="6066275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Curiosity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7FBC093-DAA3-410F-8CD2-40EF04BE11BD}"/>
              </a:ext>
            </a:extLst>
          </p:cNvPr>
          <p:cNvSpPr/>
          <p:nvPr/>
        </p:nvSpPr>
        <p:spPr>
          <a:xfrm>
            <a:off x="3399697" y="952420"/>
            <a:ext cx="1498668" cy="75768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Actor</a:t>
            </a:r>
          </a:p>
          <a:p>
            <a:pPr algn="ctr"/>
            <a:r>
              <a:rPr kumimoji="1" lang="en-US" altLang="ja-JP" sz="2400" dirty="0"/>
              <a:t>network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9126813-C088-4B19-B456-100B2FFADBD8}"/>
              </a:ext>
            </a:extLst>
          </p:cNvPr>
          <p:cNvSpPr/>
          <p:nvPr/>
        </p:nvSpPr>
        <p:spPr>
          <a:xfrm>
            <a:off x="3399697" y="2147555"/>
            <a:ext cx="1498668" cy="75768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Critic</a:t>
            </a:r>
          </a:p>
          <a:p>
            <a:pPr algn="ctr"/>
            <a:r>
              <a:rPr kumimoji="1" lang="en-US" altLang="ja-JP" sz="2400" dirty="0"/>
              <a:t>network</a:t>
            </a:r>
            <a:endParaRPr kumimoji="1" lang="ja-JP" altLang="en-US" sz="2400" dirty="0"/>
          </a:p>
        </p:txBody>
      </p:sp>
      <p:cxnSp>
        <p:nvCxnSpPr>
          <p:cNvPr id="12" name="コネクタ: カギ線 11">
            <a:extLst>
              <a:ext uri="{FF2B5EF4-FFF2-40B4-BE49-F238E27FC236}">
                <a16:creationId xmlns:a16="http://schemas.microsoft.com/office/drawing/2014/main" id="{732B6CEF-D1BE-4CBE-9E05-877F3E83168E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>
            <a:off x="3399698" y="2526396"/>
            <a:ext cx="496761" cy="2622995"/>
          </a:xfrm>
          <a:prstGeom prst="bentConnector3">
            <a:avLst>
              <a:gd name="adj1" fmla="val 5295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AB0D198F-C2D2-44B1-92FA-C21D88B7C9A6}"/>
              </a:ext>
            </a:extLst>
          </p:cNvPr>
          <p:cNvCxnSpPr>
            <a:cxnSpLocks/>
            <a:endCxn id="10" idx="1"/>
          </p:cNvCxnSpPr>
          <p:nvPr/>
        </p:nvCxnSpPr>
        <p:spPr>
          <a:xfrm rot="10800000">
            <a:off x="3399698" y="1331260"/>
            <a:ext cx="496761" cy="3818130"/>
          </a:xfrm>
          <a:prstGeom prst="bentConnector3">
            <a:avLst>
              <a:gd name="adj1" fmla="val 5311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カギ線 13">
            <a:extLst>
              <a:ext uri="{FF2B5EF4-FFF2-40B4-BE49-F238E27FC236}">
                <a16:creationId xmlns:a16="http://schemas.microsoft.com/office/drawing/2014/main" id="{488939B5-BD73-4D68-892B-B1D7E4756E1A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 flipH="1">
            <a:off x="3400574" y="1331260"/>
            <a:ext cx="1497791" cy="948424"/>
          </a:xfrm>
          <a:prstGeom prst="bentConnector5">
            <a:avLst>
              <a:gd name="adj1" fmla="val -144577"/>
              <a:gd name="adj2" fmla="val 62271"/>
              <a:gd name="adj3" fmla="val 1291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E83B74FF-6453-4CA4-8909-72BDA7DFAC7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98365" y="1331260"/>
            <a:ext cx="462297" cy="3818130"/>
          </a:xfrm>
          <a:prstGeom prst="bentConnector3">
            <a:avLst>
              <a:gd name="adj1" fmla="val 4681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A21461-D364-4F8E-849A-9C36798444B1}"/>
              </a:ext>
            </a:extLst>
          </p:cNvPr>
          <p:cNvSpPr txBox="1"/>
          <p:nvPr/>
        </p:nvSpPr>
        <p:spPr>
          <a:xfrm>
            <a:off x="4961940" y="90069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action</a:t>
            </a:r>
            <a:endParaRPr kumimoji="1" lang="ja-JP" altLang="en-US" sz="2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2F72DD-8C6F-4D70-ACE4-AB2783C7F7D8}"/>
              </a:ext>
            </a:extLst>
          </p:cNvPr>
          <p:cNvSpPr txBox="1"/>
          <p:nvPr/>
        </p:nvSpPr>
        <p:spPr>
          <a:xfrm>
            <a:off x="319103" y="3009492"/>
            <a:ext cx="817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state</a:t>
            </a:r>
            <a:endParaRPr kumimoji="1" lang="ja-JP" altLang="en-US" sz="2400" b="1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4457DF5-2317-4164-BC44-F3F3F6A292D9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5021545" y="2670135"/>
            <a:ext cx="764167" cy="1611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1D2AC3C-AA46-410F-8190-DF3930C0035B}"/>
              </a:ext>
            </a:extLst>
          </p:cNvPr>
          <p:cNvSpPr txBox="1"/>
          <p:nvPr/>
        </p:nvSpPr>
        <p:spPr>
          <a:xfrm>
            <a:off x="5703852" y="2676101"/>
            <a:ext cx="109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reward</a:t>
            </a:r>
            <a:endParaRPr kumimoji="1" lang="ja-JP" altLang="en-US" sz="2400" b="1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270ED59-0B08-453D-B5E8-05ABFB40AE85}"/>
              </a:ext>
            </a:extLst>
          </p:cNvPr>
          <p:cNvSpPr/>
          <p:nvPr/>
        </p:nvSpPr>
        <p:spPr>
          <a:xfrm>
            <a:off x="3353207" y="2721239"/>
            <a:ext cx="1498668" cy="7576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B522DAD-CCDD-4518-8DFF-FEFE04F09E97}"/>
              </a:ext>
            </a:extLst>
          </p:cNvPr>
          <p:cNvSpPr txBox="1"/>
          <p:nvPr/>
        </p:nvSpPr>
        <p:spPr>
          <a:xfrm>
            <a:off x="4847269" y="2109778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Q(</a:t>
            </a:r>
            <a:r>
              <a:rPr kumimoji="1" lang="en-US" altLang="ja-JP" sz="2400" b="1" dirty="0" err="1"/>
              <a:t>s,a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C404127-4287-4240-816A-1D070ECE919B}"/>
              </a:ext>
            </a:extLst>
          </p:cNvPr>
          <p:cNvCxnSpPr>
            <a:cxnSpLocks/>
            <a:stCxn id="11" idx="3"/>
            <a:endCxn id="30" idx="0"/>
          </p:cNvCxnSpPr>
          <p:nvPr/>
        </p:nvCxnSpPr>
        <p:spPr>
          <a:xfrm>
            <a:off x="4898365" y="2526395"/>
            <a:ext cx="935838" cy="17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楕円 29">
            <a:extLst>
              <a:ext uri="{FF2B5EF4-FFF2-40B4-BE49-F238E27FC236}">
                <a16:creationId xmlns:a16="http://schemas.microsoft.com/office/drawing/2014/main" id="{0B6A0D13-69A3-43E5-8FEF-2A58E2241AB3}"/>
              </a:ext>
            </a:extLst>
          </p:cNvPr>
          <p:cNvSpPr/>
          <p:nvPr/>
        </p:nvSpPr>
        <p:spPr>
          <a:xfrm>
            <a:off x="5765626" y="2543651"/>
            <a:ext cx="137154" cy="14818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22ECEC5-D80A-40CE-B4A0-BFB627E2055B}"/>
              </a:ext>
            </a:extLst>
          </p:cNvPr>
          <p:cNvSpPr txBox="1"/>
          <p:nvPr/>
        </p:nvSpPr>
        <p:spPr>
          <a:xfrm>
            <a:off x="3655627" y="5706100"/>
            <a:ext cx="1832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environment</a:t>
            </a:r>
            <a:endParaRPr kumimoji="1" lang="ja-JP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013C9A80-ACA0-4054-88C2-D48EE64E317B}"/>
                  </a:ext>
                </a:extLst>
              </p:cNvPr>
              <p:cNvSpPr txBox="1"/>
              <p:nvPr/>
            </p:nvSpPr>
            <p:spPr>
              <a:xfrm>
                <a:off x="7374720" y="4947450"/>
                <a:ext cx="1729058" cy="417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 dirty="0"/>
                  <a:t> </a:t>
                </a:r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013C9A80-ACA0-4054-88C2-D48EE64E3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720" y="4947450"/>
                <a:ext cx="1729058" cy="417550"/>
              </a:xfrm>
              <a:prstGeom prst="rect">
                <a:avLst/>
              </a:prstGeom>
              <a:blipFill>
                <a:blip r:embed="rId2"/>
                <a:stretch>
                  <a:fillRect t="-116176" b="-17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BB3248E-7D41-458F-8895-9C689CC87B3D}"/>
                  </a:ext>
                </a:extLst>
              </p:cNvPr>
              <p:cNvSpPr txBox="1"/>
              <p:nvPr/>
            </p:nvSpPr>
            <p:spPr>
              <a:xfrm>
                <a:off x="7401806" y="5430249"/>
                <a:ext cx="17019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sz="1600" dirty="0"/>
                  <a:t>：重みの総数</a:t>
                </a: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BB3248E-7D41-458F-8895-9C689CC87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06" y="5430249"/>
                <a:ext cx="1701972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CC53C38D-4271-434C-A623-926108B6C9C5}"/>
              </a:ext>
            </a:extLst>
          </p:cNvPr>
          <p:cNvSpPr/>
          <p:nvPr/>
        </p:nvSpPr>
        <p:spPr>
          <a:xfrm>
            <a:off x="3325525" y="3338327"/>
            <a:ext cx="1649530" cy="75768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Dynamics</a:t>
            </a:r>
          </a:p>
          <a:p>
            <a:pPr algn="ctr"/>
            <a:r>
              <a:rPr kumimoji="1" lang="en-US" altLang="ja-JP" sz="2400" dirty="0"/>
              <a:t>Model</a:t>
            </a:r>
            <a:endParaRPr kumimoji="1" lang="ja-JP" altLang="en-US" sz="2400" dirty="0"/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3291B239-F598-402F-96F1-6013F9230BE3}"/>
              </a:ext>
            </a:extLst>
          </p:cNvPr>
          <p:cNvCxnSpPr>
            <a:cxnSpLocks/>
            <a:endCxn id="40" idx="1"/>
          </p:cNvCxnSpPr>
          <p:nvPr/>
        </p:nvCxnSpPr>
        <p:spPr>
          <a:xfrm rot="10800000">
            <a:off x="3325526" y="3717168"/>
            <a:ext cx="570933" cy="1432223"/>
          </a:xfrm>
          <a:prstGeom prst="bentConnector3">
            <a:avLst>
              <a:gd name="adj1" fmla="val 46184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92F1E584-155A-490B-A52C-D0DFA8C9DDDA}"/>
              </a:ext>
            </a:extLst>
          </p:cNvPr>
          <p:cNvCxnSpPr>
            <a:cxnSpLocks/>
            <a:stCxn id="40" idx="0"/>
            <a:endCxn id="30" idx="2"/>
          </p:cNvCxnSpPr>
          <p:nvPr/>
        </p:nvCxnSpPr>
        <p:spPr>
          <a:xfrm flipV="1">
            <a:off x="4150290" y="2617744"/>
            <a:ext cx="1615336" cy="720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9BA979BF-2183-484E-889D-96820AD3005F}"/>
              </a:ext>
            </a:extLst>
          </p:cNvPr>
          <p:cNvCxnSpPr>
            <a:cxnSpLocks/>
            <a:stCxn id="10" idx="3"/>
            <a:endCxn id="42" idx="1"/>
          </p:cNvCxnSpPr>
          <p:nvPr/>
        </p:nvCxnSpPr>
        <p:spPr>
          <a:xfrm flipH="1">
            <a:off x="3333121" y="1331260"/>
            <a:ext cx="1565244" cy="2209339"/>
          </a:xfrm>
          <a:prstGeom prst="bentConnector5">
            <a:avLst>
              <a:gd name="adj1" fmla="val -137934"/>
              <a:gd name="adj2" fmla="val 27007"/>
              <a:gd name="adj3" fmla="val 1238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471AE3F5-8D2A-4D4A-8123-CBDFFB9B44E2}"/>
              </a:ext>
            </a:extLst>
          </p:cNvPr>
          <p:cNvSpPr/>
          <p:nvPr/>
        </p:nvSpPr>
        <p:spPr>
          <a:xfrm>
            <a:off x="3333121" y="3161759"/>
            <a:ext cx="1498668" cy="7576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42BAEC01-B2A2-4ABE-AA4A-F4F08A3B6AB8}"/>
              </a:ext>
            </a:extLst>
          </p:cNvPr>
          <p:cNvSpPr/>
          <p:nvPr/>
        </p:nvSpPr>
        <p:spPr>
          <a:xfrm>
            <a:off x="3400574" y="1900844"/>
            <a:ext cx="1498668" cy="7576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6DDA87-2B89-4F56-83E3-D8FC890A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884" y="3825363"/>
            <a:ext cx="1254851" cy="840228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EC9BD36-43E4-45C0-B9B7-811BA6FF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235" y="3982981"/>
            <a:ext cx="1254851" cy="840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8486B3A7-7BF0-47CA-8425-8047387B2DE3}"/>
                  </a:ext>
                </a:extLst>
              </p:cNvPr>
              <p:cNvSpPr txBox="1"/>
              <p:nvPr/>
            </p:nvSpPr>
            <p:spPr>
              <a:xfrm>
                <a:off x="7012496" y="5768803"/>
                <a:ext cx="2310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ja-JP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の減少量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8486B3A7-7BF0-47CA-8425-8047387B2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96" y="5768803"/>
                <a:ext cx="2310567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017295F7-AA3B-428D-919C-1834CBA80892}"/>
                  </a:ext>
                </a:extLst>
              </p:cNvPr>
              <p:cNvSpPr txBox="1"/>
              <p:nvPr/>
            </p:nvSpPr>
            <p:spPr>
              <a:xfrm>
                <a:off x="4823818" y="2841155"/>
                <a:ext cx="4085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ja-JP" altLang="en-US" sz="2800" b="1" dirty="0"/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017295F7-AA3B-428D-919C-1834CBA8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818" y="2841155"/>
                <a:ext cx="40851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512CA74B-E260-4781-9208-104259CE9DD2}"/>
                  </a:ext>
                </a:extLst>
              </p:cNvPr>
              <p:cNvSpPr txBox="1"/>
              <p:nvPr/>
            </p:nvSpPr>
            <p:spPr>
              <a:xfrm>
                <a:off x="5280565" y="3314673"/>
                <a:ext cx="6688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ja-JP" altLang="en-US" sz="2800" b="1" dirty="0"/>
              </a:p>
            </p:txBody>
          </p:sp>
        </mc:Choice>
        <mc:Fallback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id="{512CA74B-E260-4781-9208-104259CE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565" y="3314673"/>
                <a:ext cx="66888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B5FF216-4E46-4DA8-86DA-5B132BEEF02F}"/>
              </a:ext>
            </a:extLst>
          </p:cNvPr>
          <p:cNvSpPr txBox="1"/>
          <p:nvPr/>
        </p:nvSpPr>
        <p:spPr>
          <a:xfrm>
            <a:off x="5791467" y="228274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687CA7C8-7166-4804-AAFF-E185362AB698}"/>
                  </a:ext>
                </a:extLst>
              </p:cNvPr>
              <p:cNvSpPr txBox="1"/>
              <p:nvPr/>
            </p:nvSpPr>
            <p:spPr>
              <a:xfrm>
                <a:off x="2430884" y="6240677"/>
                <a:ext cx="31207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/>
                  <a:t>r</a:t>
                </a:r>
                <a:r>
                  <a:rPr kumimoji="1" lang="en-US" altLang="ja-JP" sz="2400" b="1" dirty="0"/>
                  <a:t>eward</a:t>
                </a:r>
                <a:r>
                  <a:rPr kumimoji="1" lang="ja-JP" altLang="en-US" sz="2400" b="1" dirty="0"/>
                  <a:t>：</a:t>
                </a:r>
                <a:r>
                  <a:rPr kumimoji="1" lang="en-US" altLang="ja-JP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ja-JP" alt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kumimoji="1" lang="en-US" altLang="ja-JP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kumimoji="1" lang="ja-JP" altLang="en-US" sz="2400" b="1" dirty="0"/>
              </a:p>
            </p:txBody>
          </p:sp>
        </mc:Choice>
        <mc:Fallback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687CA7C8-7166-4804-AAFF-E185362A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884" y="6240677"/>
                <a:ext cx="3120791" cy="461665"/>
              </a:xfrm>
              <a:prstGeom prst="rect">
                <a:avLst/>
              </a:prstGeom>
              <a:blipFill>
                <a:blip r:embed="rId8"/>
                <a:stretch>
                  <a:fillRect l="-3125" t="-12000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BCC3FD2B-2F4C-4F1C-A574-FCC23673F5EA}"/>
                  </a:ext>
                </a:extLst>
              </p:cNvPr>
              <p:cNvSpPr txBox="1"/>
              <p:nvPr/>
            </p:nvSpPr>
            <p:spPr>
              <a:xfrm>
                <a:off x="5658012" y="6286843"/>
                <a:ext cx="12929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1800" b="1" dirty="0"/>
                  <a:t> 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 dirty="0"/>
                  <a:t>定数</a:t>
                </a:r>
                <a:r>
                  <a:rPr lang="en-US" altLang="ja-JP" dirty="0"/>
                  <a:t>)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BCC3FD2B-2F4C-4F1C-A574-FCC23673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012" y="6286843"/>
                <a:ext cx="1292928" cy="369332"/>
              </a:xfrm>
              <a:prstGeom prst="rect">
                <a:avLst/>
              </a:prstGeom>
              <a:blipFill>
                <a:blip r:embed="rId10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図 35">
            <a:extLst>
              <a:ext uri="{FF2B5EF4-FFF2-40B4-BE49-F238E27FC236}">
                <a16:creationId xmlns:a16="http://schemas.microsoft.com/office/drawing/2014/main" id="{49A3488A-9B5E-45AF-AAA1-A43D071E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22" y="4281679"/>
            <a:ext cx="1452596" cy="148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665</Words>
  <Application>Microsoft Office PowerPoint</Application>
  <PresentationFormat>画面に合わせる (4:3)</PresentationFormat>
  <Paragraphs>114</Paragraphs>
  <Slides>13</Slides>
  <Notes>0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大典 川原</dc:creator>
  <cp:lastModifiedBy>大典 川原</cp:lastModifiedBy>
  <cp:revision>2</cp:revision>
  <dcterms:created xsi:type="dcterms:W3CDTF">2021-02-10T19:27:26Z</dcterms:created>
  <dcterms:modified xsi:type="dcterms:W3CDTF">2021-02-11T17:57:32Z</dcterms:modified>
</cp:coreProperties>
</file>